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3"/>
  </p:notesMasterIdLst>
  <p:sldIdLst>
    <p:sldId id="318" r:id="rId2"/>
    <p:sldId id="319" r:id="rId3"/>
    <p:sldId id="320" r:id="rId4"/>
    <p:sldId id="337" r:id="rId5"/>
    <p:sldId id="322" r:id="rId6"/>
    <p:sldId id="341" r:id="rId7"/>
    <p:sldId id="339" r:id="rId8"/>
    <p:sldId id="340" r:id="rId9"/>
    <p:sldId id="266" r:id="rId10"/>
    <p:sldId id="342" r:id="rId11"/>
    <p:sldId id="343" r:id="rId12"/>
    <p:sldId id="346" r:id="rId13"/>
    <p:sldId id="347" r:id="rId14"/>
    <p:sldId id="348" r:id="rId15"/>
    <p:sldId id="349" r:id="rId16"/>
    <p:sldId id="324" r:id="rId17"/>
    <p:sldId id="321" r:id="rId18"/>
    <p:sldId id="286" r:id="rId19"/>
    <p:sldId id="351" r:id="rId20"/>
    <p:sldId id="325" r:id="rId21"/>
    <p:sldId id="277" r:id="rId22"/>
    <p:sldId id="372" r:id="rId23"/>
    <p:sldId id="354" r:id="rId24"/>
    <p:sldId id="355" r:id="rId25"/>
    <p:sldId id="356" r:id="rId26"/>
    <p:sldId id="357" r:id="rId27"/>
    <p:sldId id="358" r:id="rId28"/>
    <p:sldId id="360" r:id="rId29"/>
    <p:sldId id="373" r:id="rId30"/>
    <p:sldId id="362" r:id="rId31"/>
    <p:sldId id="363" r:id="rId32"/>
    <p:sldId id="364" r:id="rId33"/>
    <p:sldId id="365" r:id="rId34"/>
    <p:sldId id="366" r:id="rId35"/>
    <p:sldId id="374" r:id="rId36"/>
    <p:sldId id="367" r:id="rId37"/>
    <p:sldId id="368" r:id="rId38"/>
    <p:sldId id="369" r:id="rId39"/>
    <p:sldId id="370" r:id="rId40"/>
    <p:sldId id="371" r:id="rId41"/>
    <p:sldId id="375" r:id="rId42"/>
  </p:sldIdLst>
  <p:sldSz cx="9144000" cy="5143500" type="screen16x9"/>
  <p:notesSz cx="6858000" cy="9144000"/>
  <p:embeddedFontLst>
    <p:embeddedFont>
      <p:font typeface="Julius Sans One" panose="02000000000000000000" pitchFamily="2" charset="0"/>
      <p:regular r:id="rId44"/>
    </p:embeddedFont>
    <p:embeddedFont>
      <p:font typeface="Montserrat" panose="00000500000000000000" pitchFamily="2" charset="0"/>
      <p:regular r:id="rId45"/>
      <p:bold r:id="rId46"/>
      <p:italic r:id="rId47"/>
      <p:boldItalic r:id="rId48"/>
    </p:embeddedFont>
    <p:embeddedFont>
      <p:font typeface="Montserrat ExtraBold" panose="00000900000000000000" pitchFamily="2" charset="0"/>
      <p:bold r:id="rId49"/>
      <p:boldItalic r:id="rId50"/>
    </p:embeddedFont>
    <p:embeddedFont>
      <p:font typeface="Segoe UI" panose="020B0502040204020203" pitchFamily="34" charset="0"/>
      <p:regular r:id="rId51"/>
      <p:bold r:id="rId52"/>
      <p:italic r:id="rId53"/>
      <p:boldItalic r:id="rId54"/>
    </p:embeddedFont>
    <p:embeddedFont>
      <p:font typeface="SVN-Comic Sans MS" panose="02040603050506020204" pitchFamily="18" charset="0"/>
      <p:regular r:id="rId55"/>
    </p:embeddedFont>
    <p:embeddedFont>
      <p:font typeface="SVN-Internation" panose="020B0604020202020204" charset="0"/>
      <p:regular r:id="rId5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102" roundtripDataSignature="AMtx7miy+kvUKonSXv6VgSxzOBpKrYfM9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1A078E8-7CD6-4276-BDC6-88DFD873D02E}">
  <a:tblStyle styleId="{91A078E8-7CD6-4276-BDC6-88DFD873D02E}"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2" d="100"/>
          <a:sy n="102" d="100"/>
        </p:scale>
        <p:origin x="826"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4.fntdata"/><Relationship Id="rId50" Type="http://schemas.openxmlformats.org/officeDocument/2006/relationships/font" Target="fonts/font7.fntdata"/><Relationship Id="rId55" Type="http://schemas.openxmlformats.org/officeDocument/2006/relationships/font" Target="fonts/font12.fntdata"/><Relationship Id="rId104"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2.fntdata"/><Relationship Id="rId53" Type="http://schemas.openxmlformats.org/officeDocument/2006/relationships/font" Target="fonts/font10.fntdata"/><Relationship Id="rId102" Type="http://customschemas.google.com/relationships/presentationmetadata" Target="metadata"/><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font" Target="fonts/font5.fntdata"/><Relationship Id="rId56" Type="http://schemas.openxmlformats.org/officeDocument/2006/relationships/font" Target="fonts/font13.fntdata"/><Relationship Id="rId105"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8.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3.fntdata"/><Relationship Id="rId103"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6.fntdata"/><Relationship Id="rId106"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1.fntdata"/><Relationship Id="rId52"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 name="Google Shape;40;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5046044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8" name="Google Shape;148;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a:p>
        </p:txBody>
      </p:sp>
    </p:spTree>
    <p:extLst>
      <p:ext uri="{BB962C8B-B14F-4D97-AF65-F5344CB8AC3E}">
        <p14:creationId xmlns:p14="http://schemas.microsoft.com/office/powerpoint/2010/main" val="751496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379391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8" name="Google Shape;148;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a:p>
        </p:txBody>
      </p:sp>
    </p:spTree>
    <p:extLst>
      <p:ext uri="{BB962C8B-B14F-4D97-AF65-F5344CB8AC3E}">
        <p14:creationId xmlns:p14="http://schemas.microsoft.com/office/powerpoint/2010/main" val="17789963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6" name="Google Shape;156;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US" sz="1300" i="1">
                <a:solidFill>
                  <a:srgbClr val="001633"/>
                </a:solidFill>
              </a:rPr>
              <a:t>Vd KPI: Nếu công ty đặt mục tiêu kiếm nhiều lợi nhuận hơn trong năm tới, thì có thể đo lường KPI theo tăng trưởng bán hàng, lợi nhuận biên và chi phí vận hành. </a:t>
            </a:r>
            <a:endParaRPr sz="1300" i="1">
              <a:solidFill>
                <a:srgbClr val="001633"/>
              </a:solidFill>
            </a:endParaRPr>
          </a:p>
          <a:p>
            <a:pPr marL="0" lvl="0" indent="0" algn="l" rtl="0">
              <a:lnSpc>
                <a:spcPct val="100000"/>
              </a:lnSpc>
              <a:spcBef>
                <a:spcPts val="0"/>
              </a:spcBef>
              <a:spcAft>
                <a:spcPts val="0"/>
              </a:spcAft>
              <a:buClr>
                <a:schemeClr val="dk1"/>
              </a:buClr>
              <a:buSzPts val="1100"/>
              <a:buFont typeface="Arial"/>
              <a:buNone/>
            </a:pPr>
            <a:r>
              <a:rPr lang="en-US" sz="1300" i="1">
                <a:solidFill>
                  <a:srgbClr val="001633"/>
                </a:solidFill>
              </a:rPr>
              <a:t>Nếu công ty muốn đo lường hiệu quả của phòng nhân sự thì có thể đo lường KPI theo hiệu quả tuyển dụng, chất lượng đào tạo, năng suất của nguồn nhân lực.</a:t>
            </a:r>
            <a:endParaRPr sz="1300" i="1">
              <a:solidFill>
                <a:srgbClr val="001633"/>
              </a:solidFill>
            </a:endParaRPr>
          </a:p>
          <a:p>
            <a:pPr marL="0" lvl="0" indent="0" algn="l" rtl="0">
              <a:lnSpc>
                <a:spcPct val="100000"/>
              </a:lnSpc>
              <a:spcBef>
                <a:spcPts val="0"/>
              </a:spcBef>
              <a:spcAft>
                <a:spcPts val="0"/>
              </a:spcAft>
              <a:buClr>
                <a:schemeClr val="dk1"/>
              </a:buClr>
              <a:buSzPts val="1100"/>
              <a:buFont typeface="Arial"/>
              <a:buNone/>
            </a:pPr>
            <a:r>
              <a:rPr lang="en-US" sz="1400">
                <a:solidFill>
                  <a:schemeClr val="dk1"/>
                </a:solidFill>
              </a:rPr>
              <a:t>Có rất nhiều loại đơn vị KPI: theo số đếm (biến rời rạc), %, tổng (biến liên tục), trung bình, tỉ lệ, ...</a:t>
            </a:r>
            <a:endParaRPr sz="1300" i="1">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US" sz="1400">
                <a:solidFill>
                  <a:schemeClr val="dk1"/>
                </a:solidFill>
              </a:rPr>
              <a:t>Có 2 loại KPI:</a:t>
            </a:r>
            <a:endParaRPr sz="1400">
              <a:solidFill>
                <a:schemeClr val="dk1"/>
              </a:solidFill>
            </a:endParaRPr>
          </a:p>
          <a:p>
            <a:pPr marL="457200" lvl="0" indent="-317500" algn="l" rtl="0">
              <a:lnSpc>
                <a:spcPct val="100000"/>
              </a:lnSpc>
              <a:spcBef>
                <a:spcPts val="0"/>
              </a:spcBef>
              <a:spcAft>
                <a:spcPts val="0"/>
              </a:spcAft>
              <a:buClr>
                <a:schemeClr val="dk1"/>
              </a:buClr>
              <a:buSzPts val="1400"/>
              <a:buChar char="●"/>
            </a:pPr>
            <a:r>
              <a:rPr lang="en-US" sz="1400">
                <a:solidFill>
                  <a:schemeClr val="dk1"/>
                </a:solidFill>
              </a:rPr>
              <a:t>KPI theo chiến lược (ảnh hưởng đến sự sống còn): </a:t>
            </a:r>
            <a:r>
              <a:rPr lang="en-US" sz="1400" i="1">
                <a:solidFill>
                  <a:schemeClr val="dk1"/>
                </a:solidFill>
              </a:rPr>
              <a:t>vd phải đạt bao nhiu lợi nhuận doanh nghiệp mới tồn tại đc </a:t>
            </a:r>
            <a:endParaRPr sz="1400" i="1">
              <a:solidFill>
                <a:schemeClr val="dk1"/>
              </a:solidFill>
            </a:endParaRPr>
          </a:p>
          <a:p>
            <a:pPr marL="457200" lvl="0" indent="-317500" algn="l" rtl="0">
              <a:lnSpc>
                <a:spcPct val="100000"/>
              </a:lnSpc>
              <a:spcBef>
                <a:spcPts val="0"/>
              </a:spcBef>
              <a:spcAft>
                <a:spcPts val="0"/>
              </a:spcAft>
              <a:buClr>
                <a:schemeClr val="dk1"/>
              </a:buClr>
              <a:buSzPts val="1400"/>
              <a:buChar char="●"/>
            </a:pPr>
            <a:r>
              <a:rPr lang="en-US" sz="1400">
                <a:solidFill>
                  <a:schemeClr val="dk1"/>
                </a:solidFill>
              </a:rPr>
              <a:t>KPI theo chiến thuật (hoạt động nhỏ giúp đến gần hơn với mục tiêu chiến lược): </a:t>
            </a:r>
            <a:r>
              <a:rPr lang="en-US" sz="1400" i="1">
                <a:solidFill>
                  <a:schemeClr val="dk1"/>
                </a:solidFill>
              </a:rPr>
              <a:t>vd tuyển bao nhiu nhân sự, but tuyển đủ người cũng chưa đảm bảo sẽ đạt được doanh thu</a:t>
            </a:r>
            <a:endParaRPr sz="1400" i="1">
              <a:solidFill>
                <a:schemeClr val="dk1"/>
              </a:solidFill>
            </a:endParaRPr>
          </a:p>
          <a:p>
            <a:pPr marL="0" lvl="0" indent="0" algn="l" rtl="0">
              <a:lnSpc>
                <a:spcPct val="100000"/>
              </a:lnSpc>
              <a:spcBef>
                <a:spcPts val="0"/>
              </a:spcBef>
              <a:spcAft>
                <a:spcPts val="0"/>
              </a:spcAft>
              <a:buClr>
                <a:srgbClr val="001633"/>
              </a:buClr>
              <a:buSzPts val="1100"/>
              <a:buFont typeface="Arial"/>
              <a:buNone/>
            </a:pPr>
            <a:endParaRPr sz="1300" i="1">
              <a:solidFill>
                <a:schemeClr val="dk1"/>
              </a:solidFill>
            </a:endParaRPr>
          </a:p>
          <a:p>
            <a:pPr marL="0" lvl="0" indent="0" algn="l" rtl="0">
              <a:lnSpc>
                <a:spcPct val="100000"/>
              </a:lnSpc>
              <a:spcBef>
                <a:spcPts val="0"/>
              </a:spcBef>
              <a:spcAft>
                <a:spcPts val="0"/>
              </a:spcAft>
              <a:buSzPts val="1100"/>
              <a:buNone/>
            </a:pPr>
            <a:endParaRPr sz="1400">
              <a:solidFill>
                <a:schemeClr val="dk1"/>
              </a:solidFill>
            </a:endParaRPr>
          </a:p>
        </p:txBody>
      </p:sp>
    </p:spTree>
    <p:extLst>
      <p:ext uri="{BB962C8B-B14F-4D97-AF65-F5344CB8AC3E}">
        <p14:creationId xmlns:p14="http://schemas.microsoft.com/office/powerpoint/2010/main" val="6831303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2"/>
        <p:cNvGrpSpPr/>
        <p:nvPr/>
      </p:nvGrpSpPr>
      <p:grpSpPr>
        <a:xfrm>
          <a:off x="0" y="0"/>
          <a:ext cx="0" cy="0"/>
          <a:chOff x="0" y="0"/>
          <a:chExt cx="0" cy="0"/>
        </a:xfrm>
      </p:grpSpPr>
      <p:sp>
        <p:nvSpPr>
          <p:cNvPr id="2133" name="Google Shape;2133;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34" name="Google Shape;2134;p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6" name="Google Shape;156;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US" sz="1300" i="1">
                <a:solidFill>
                  <a:srgbClr val="001633"/>
                </a:solidFill>
              </a:rPr>
              <a:t>Vd KPI: Nếu công ty đặt mục tiêu kiếm nhiều lợi nhuận hơn trong năm tới, thì có thể đo lường KPI theo tăng trưởng bán hàng, lợi nhuận biên và chi phí vận hành. </a:t>
            </a:r>
            <a:endParaRPr sz="1300" i="1">
              <a:solidFill>
                <a:srgbClr val="001633"/>
              </a:solidFill>
            </a:endParaRPr>
          </a:p>
          <a:p>
            <a:pPr marL="0" lvl="0" indent="0" algn="l" rtl="0">
              <a:lnSpc>
                <a:spcPct val="100000"/>
              </a:lnSpc>
              <a:spcBef>
                <a:spcPts val="0"/>
              </a:spcBef>
              <a:spcAft>
                <a:spcPts val="0"/>
              </a:spcAft>
              <a:buClr>
                <a:schemeClr val="dk1"/>
              </a:buClr>
              <a:buSzPts val="1100"/>
              <a:buFont typeface="Arial"/>
              <a:buNone/>
            </a:pPr>
            <a:r>
              <a:rPr lang="en-US" sz="1300" i="1">
                <a:solidFill>
                  <a:srgbClr val="001633"/>
                </a:solidFill>
              </a:rPr>
              <a:t>Nếu công ty muốn đo lường hiệu quả của phòng nhân sự thì có thể đo lường KPI theo hiệu quả tuyển dụng, chất lượng đào tạo, năng suất của nguồn nhân lực.</a:t>
            </a:r>
            <a:endParaRPr sz="1300" i="1">
              <a:solidFill>
                <a:srgbClr val="001633"/>
              </a:solidFill>
            </a:endParaRPr>
          </a:p>
          <a:p>
            <a:pPr marL="0" lvl="0" indent="0" algn="l" rtl="0">
              <a:lnSpc>
                <a:spcPct val="100000"/>
              </a:lnSpc>
              <a:spcBef>
                <a:spcPts val="0"/>
              </a:spcBef>
              <a:spcAft>
                <a:spcPts val="0"/>
              </a:spcAft>
              <a:buClr>
                <a:schemeClr val="dk1"/>
              </a:buClr>
              <a:buSzPts val="1100"/>
              <a:buFont typeface="Arial"/>
              <a:buNone/>
            </a:pPr>
            <a:r>
              <a:rPr lang="en-US" sz="1400">
                <a:solidFill>
                  <a:schemeClr val="dk1"/>
                </a:solidFill>
              </a:rPr>
              <a:t>Có rất nhiều loại đơn vị KPI: theo số đếm (biến rời rạc), %, tổng (biến liên tục), trung bình, tỉ lệ, ...</a:t>
            </a:r>
            <a:endParaRPr sz="1300" i="1">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US" sz="1400">
                <a:solidFill>
                  <a:schemeClr val="dk1"/>
                </a:solidFill>
              </a:rPr>
              <a:t>Có 2 loại KPI:</a:t>
            </a:r>
            <a:endParaRPr sz="1400">
              <a:solidFill>
                <a:schemeClr val="dk1"/>
              </a:solidFill>
            </a:endParaRPr>
          </a:p>
          <a:p>
            <a:pPr marL="457200" lvl="0" indent="-317500" algn="l" rtl="0">
              <a:lnSpc>
                <a:spcPct val="100000"/>
              </a:lnSpc>
              <a:spcBef>
                <a:spcPts val="0"/>
              </a:spcBef>
              <a:spcAft>
                <a:spcPts val="0"/>
              </a:spcAft>
              <a:buClr>
                <a:schemeClr val="dk1"/>
              </a:buClr>
              <a:buSzPts val="1400"/>
              <a:buChar char="●"/>
            </a:pPr>
            <a:r>
              <a:rPr lang="en-US" sz="1400">
                <a:solidFill>
                  <a:schemeClr val="dk1"/>
                </a:solidFill>
              </a:rPr>
              <a:t>KPI theo chiến lược (ảnh hưởng đến sự sống còn): </a:t>
            </a:r>
            <a:r>
              <a:rPr lang="en-US" sz="1400" i="1">
                <a:solidFill>
                  <a:schemeClr val="dk1"/>
                </a:solidFill>
              </a:rPr>
              <a:t>vd phải đạt bao nhiu lợi nhuận doanh nghiệp mới tồn tại đc </a:t>
            </a:r>
            <a:endParaRPr sz="1400" i="1">
              <a:solidFill>
                <a:schemeClr val="dk1"/>
              </a:solidFill>
            </a:endParaRPr>
          </a:p>
          <a:p>
            <a:pPr marL="457200" lvl="0" indent="-317500" algn="l" rtl="0">
              <a:lnSpc>
                <a:spcPct val="100000"/>
              </a:lnSpc>
              <a:spcBef>
                <a:spcPts val="0"/>
              </a:spcBef>
              <a:spcAft>
                <a:spcPts val="0"/>
              </a:spcAft>
              <a:buClr>
                <a:schemeClr val="dk1"/>
              </a:buClr>
              <a:buSzPts val="1400"/>
              <a:buChar char="●"/>
            </a:pPr>
            <a:r>
              <a:rPr lang="en-US" sz="1400">
                <a:solidFill>
                  <a:schemeClr val="dk1"/>
                </a:solidFill>
              </a:rPr>
              <a:t>KPI theo chiến thuật (hoạt động nhỏ giúp đến gần hơn với mục tiêu chiến lược): </a:t>
            </a:r>
            <a:r>
              <a:rPr lang="en-US" sz="1400" i="1">
                <a:solidFill>
                  <a:schemeClr val="dk1"/>
                </a:solidFill>
              </a:rPr>
              <a:t>vd tuyển bao nhiu nhân sự, but tuyển đủ người cũng chưa đảm bảo sẽ đạt được doanh thu</a:t>
            </a:r>
            <a:endParaRPr sz="1400" i="1">
              <a:solidFill>
                <a:schemeClr val="dk1"/>
              </a:solidFill>
            </a:endParaRPr>
          </a:p>
          <a:p>
            <a:pPr marL="0" lvl="0" indent="0" algn="l" rtl="0">
              <a:lnSpc>
                <a:spcPct val="100000"/>
              </a:lnSpc>
              <a:spcBef>
                <a:spcPts val="0"/>
              </a:spcBef>
              <a:spcAft>
                <a:spcPts val="0"/>
              </a:spcAft>
              <a:buClr>
                <a:srgbClr val="001633"/>
              </a:buClr>
              <a:buSzPts val="1100"/>
              <a:buFont typeface="Arial"/>
              <a:buNone/>
            </a:pPr>
            <a:endParaRPr sz="1300" i="1">
              <a:solidFill>
                <a:schemeClr val="dk1"/>
              </a:solidFill>
            </a:endParaRPr>
          </a:p>
          <a:p>
            <a:pPr marL="0" lvl="0" indent="0" algn="l" rtl="0">
              <a:lnSpc>
                <a:spcPct val="100000"/>
              </a:lnSpc>
              <a:spcBef>
                <a:spcPts val="0"/>
              </a:spcBef>
              <a:spcAft>
                <a:spcPts val="0"/>
              </a:spcAft>
              <a:buSzPts val="1100"/>
              <a:buNone/>
            </a:pPr>
            <a:endParaRPr sz="1400">
              <a:solidFill>
                <a:schemeClr val="dk1"/>
              </a:solidFill>
            </a:endParaRPr>
          </a:p>
        </p:txBody>
      </p:sp>
    </p:spTree>
    <p:extLst>
      <p:ext uri="{BB962C8B-B14F-4D97-AF65-F5344CB8AC3E}">
        <p14:creationId xmlns:p14="http://schemas.microsoft.com/office/powerpoint/2010/main" val="128482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8" name="Google Shape;148;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a:p>
        </p:txBody>
      </p:sp>
    </p:spTree>
    <p:extLst>
      <p:ext uri="{BB962C8B-B14F-4D97-AF65-F5344CB8AC3E}">
        <p14:creationId xmlns:p14="http://schemas.microsoft.com/office/powerpoint/2010/main" val="3249640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0"/>
        <p:cNvGrpSpPr/>
        <p:nvPr/>
      </p:nvGrpSpPr>
      <p:grpSpPr>
        <a:xfrm>
          <a:off x="0" y="0"/>
          <a:ext cx="0" cy="0"/>
          <a:chOff x="0" y="0"/>
          <a:chExt cx="0" cy="0"/>
        </a:xfrm>
      </p:grpSpPr>
      <p:sp>
        <p:nvSpPr>
          <p:cNvPr id="1991" name="Google Shape;1991;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92" name="Google Shape;1992;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8" name="Google Shape;148;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a:p>
        </p:txBody>
      </p:sp>
    </p:spTree>
    <p:extLst>
      <p:ext uri="{BB962C8B-B14F-4D97-AF65-F5344CB8AC3E}">
        <p14:creationId xmlns:p14="http://schemas.microsoft.com/office/powerpoint/2010/main" val="13122834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8" name="Google Shape;148;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a:p>
        </p:txBody>
      </p:sp>
    </p:spTree>
    <p:extLst>
      <p:ext uri="{BB962C8B-B14F-4D97-AF65-F5344CB8AC3E}">
        <p14:creationId xmlns:p14="http://schemas.microsoft.com/office/powerpoint/2010/main" val="11236051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
        <p:cNvGrpSpPr/>
        <p:nvPr/>
      </p:nvGrpSpPr>
      <p:grpSpPr>
        <a:xfrm>
          <a:off x="0" y="0"/>
          <a:ext cx="0" cy="0"/>
          <a:chOff x="0" y="0"/>
          <a:chExt cx="0" cy="0"/>
        </a:xfrm>
      </p:grpSpPr>
      <p:sp>
        <p:nvSpPr>
          <p:cNvPr id="47" name="Google Shape;47;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8" name="Google Shape;48;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5826283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8" name="Google Shape;148;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a:p>
        </p:txBody>
      </p:sp>
    </p:spTree>
    <p:extLst>
      <p:ext uri="{BB962C8B-B14F-4D97-AF65-F5344CB8AC3E}">
        <p14:creationId xmlns:p14="http://schemas.microsoft.com/office/powerpoint/2010/main" val="13245407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8" name="Google Shape;148;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a:p>
        </p:txBody>
      </p:sp>
    </p:spTree>
    <p:extLst>
      <p:ext uri="{BB962C8B-B14F-4D97-AF65-F5344CB8AC3E}">
        <p14:creationId xmlns:p14="http://schemas.microsoft.com/office/powerpoint/2010/main" val="3966746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0" name="Google Shape;110;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969213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8" name="Google Shape;148;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a:p>
        </p:txBody>
      </p:sp>
    </p:spTree>
    <p:extLst>
      <p:ext uri="{BB962C8B-B14F-4D97-AF65-F5344CB8AC3E}">
        <p14:creationId xmlns:p14="http://schemas.microsoft.com/office/powerpoint/2010/main" val="33028888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6" name="Google Shape;156;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US" sz="1300" i="1" dirty="0" err="1">
                <a:solidFill>
                  <a:srgbClr val="001633"/>
                </a:solidFill>
              </a:rPr>
              <a:t>Vd</a:t>
            </a:r>
            <a:r>
              <a:rPr lang="en-US" sz="1300" i="1" dirty="0">
                <a:solidFill>
                  <a:srgbClr val="001633"/>
                </a:solidFill>
              </a:rPr>
              <a:t> KPI: </a:t>
            </a:r>
            <a:r>
              <a:rPr lang="en-US" sz="1300" i="1" dirty="0" err="1">
                <a:solidFill>
                  <a:srgbClr val="001633"/>
                </a:solidFill>
              </a:rPr>
              <a:t>Nếu</a:t>
            </a:r>
            <a:r>
              <a:rPr lang="en-US" sz="1300" i="1" dirty="0">
                <a:solidFill>
                  <a:srgbClr val="001633"/>
                </a:solidFill>
              </a:rPr>
              <a:t> </a:t>
            </a:r>
            <a:r>
              <a:rPr lang="en-US" sz="1300" i="1" dirty="0" err="1">
                <a:solidFill>
                  <a:srgbClr val="001633"/>
                </a:solidFill>
              </a:rPr>
              <a:t>công</a:t>
            </a:r>
            <a:r>
              <a:rPr lang="en-US" sz="1300" i="1" dirty="0">
                <a:solidFill>
                  <a:srgbClr val="001633"/>
                </a:solidFill>
              </a:rPr>
              <a:t> ty </a:t>
            </a:r>
            <a:r>
              <a:rPr lang="en-US" sz="1300" i="1" dirty="0" err="1">
                <a:solidFill>
                  <a:srgbClr val="001633"/>
                </a:solidFill>
              </a:rPr>
              <a:t>đặt</a:t>
            </a:r>
            <a:r>
              <a:rPr lang="en-US" sz="1300" i="1" dirty="0">
                <a:solidFill>
                  <a:srgbClr val="001633"/>
                </a:solidFill>
              </a:rPr>
              <a:t> </a:t>
            </a:r>
            <a:r>
              <a:rPr lang="en-US" sz="1300" i="1" dirty="0" err="1">
                <a:solidFill>
                  <a:srgbClr val="001633"/>
                </a:solidFill>
              </a:rPr>
              <a:t>mục</a:t>
            </a:r>
            <a:r>
              <a:rPr lang="en-US" sz="1300" i="1" dirty="0">
                <a:solidFill>
                  <a:srgbClr val="001633"/>
                </a:solidFill>
              </a:rPr>
              <a:t> </a:t>
            </a:r>
            <a:r>
              <a:rPr lang="en-US" sz="1300" i="1" dirty="0" err="1">
                <a:solidFill>
                  <a:srgbClr val="001633"/>
                </a:solidFill>
              </a:rPr>
              <a:t>tiêu</a:t>
            </a:r>
            <a:r>
              <a:rPr lang="en-US" sz="1300" i="1" dirty="0">
                <a:solidFill>
                  <a:srgbClr val="001633"/>
                </a:solidFill>
              </a:rPr>
              <a:t> </a:t>
            </a:r>
            <a:r>
              <a:rPr lang="en-US" sz="1300" i="1" dirty="0" err="1">
                <a:solidFill>
                  <a:srgbClr val="001633"/>
                </a:solidFill>
              </a:rPr>
              <a:t>kiếm</a:t>
            </a:r>
            <a:r>
              <a:rPr lang="en-US" sz="1300" i="1" dirty="0">
                <a:solidFill>
                  <a:srgbClr val="001633"/>
                </a:solidFill>
              </a:rPr>
              <a:t> </a:t>
            </a:r>
            <a:r>
              <a:rPr lang="en-US" sz="1300" i="1" dirty="0" err="1">
                <a:solidFill>
                  <a:srgbClr val="001633"/>
                </a:solidFill>
              </a:rPr>
              <a:t>nhiều</a:t>
            </a:r>
            <a:r>
              <a:rPr lang="en-US" sz="1300" i="1" dirty="0">
                <a:solidFill>
                  <a:srgbClr val="001633"/>
                </a:solidFill>
              </a:rPr>
              <a:t> </a:t>
            </a:r>
            <a:r>
              <a:rPr lang="en-US" sz="1300" i="1" dirty="0" err="1">
                <a:solidFill>
                  <a:srgbClr val="001633"/>
                </a:solidFill>
              </a:rPr>
              <a:t>lợi</a:t>
            </a:r>
            <a:r>
              <a:rPr lang="en-US" sz="1300" i="1" dirty="0">
                <a:solidFill>
                  <a:srgbClr val="001633"/>
                </a:solidFill>
              </a:rPr>
              <a:t> </a:t>
            </a:r>
            <a:r>
              <a:rPr lang="en-US" sz="1300" i="1" dirty="0" err="1">
                <a:solidFill>
                  <a:srgbClr val="001633"/>
                </a:solidFill>
              </a:rPr>
              <a:t>nhuận</a:t>
            </a:r>
            <a:r>
              <a:rPr lang="en-US" sz="1300" i="1" dirty="0">
                <a:solidFill>
                  <a:srgbClr val="001633"/>
                </a:solidFill>
              </a:rPr>
              <a:t> </a:t>
            </a:r>
            <a:r>
              <a:rPr lang="en-US" sz="1300" i="1" dirty="0" err="1">
                <a:solidFill>
                  <a:srgbClr val="001633"/>
                </a:solidFill>
              </a:rPr>
              <a:t>hơn</a:t>
            </a:r>
            <a:r>
              <a:rPr lang="en-US" sz="1300" i="1" dirty="0">
                <a:solidFill>
                  <a:srgbClr val="001633"/>
                </a:solidFill>
              </a:rPr>
              <a:t> </a:t>
            </a:r>
            <a:r>
              <a:rPr lang="en-US" sz="1300" i="1" dirty="0" err="1">
                <a:solidFill>
                  <a:srgbClr val="001633"/>
                </a:solidFill>
              </a:rPr>
              <a:t>trong</a:t>
            </a:r>
            <a:r>
              <a:rPr lang="en-US" sz="1300" i="1" dirty="0">
                <a:solidFill>
                  <a:srgbClr val="001633"/>
                </a:solidFill>
              </a:rPr>
              <a:t> </a:t>
            </a:r>
            <a:r>
              <a:rPr lang="en-US" sz="1300" i="1" dirty="0" err="1">
                <a:solidFill>
                  <a:srgbClr val="001633"/>
                </a:solidFill>
              </a:rPr>
              <a:t>năm</a:t>
            </a:r>
            <a:r>
              <a:rPr lang="en-US" sz="1300" i="1" dirty="0">
                <a:solidFill>
                  <a:srgbClr val="001633"/>
                </a:solidFill>
              </a:rPr>
              <a:t> </a:t>
            </a:r>
            <a:r>
              <a:rPr lang="en-US" sz="1300" i="1" dirty="0" err="1">
                <a:solidFill>
                  <a:srgbClr val="001633"/>
                </a:solidFill>
              </a:rPr>
              <a:t>tới</a:t>
            </a:r>
            <a:r>
              <a:rPr lang="en-US" sz="1300" i="1" dirty="0">
                <a:solidFill>
                  <a:srgbClr val="001633"/>
                </a:solidFill>
              </a:rPr>
              <a:t>, </a:t>
            </a:r>
            <a:r>
              <a:rPr lang="en-US" sz="1300" i="1" dirty="0" err="1">
                <a:solidFill>
                  <a:srgbClr val="001633"/>
                </a:solidFill>
              </a:rPr>
              <a:t>thì</a:t>
            </a:r>
            <a:r>
              <a:rPr lang="en-US" sz="1300" i="1" dirty="0">
                <a:solidFill>
                  <a:srgbClr val="001633"/>
                </a:solidFill>
              </a:rPr>
              <a:t> </a:t>
            </a:r>
            <a:r>
              <a:rPr lang="en-US" sz="1300" i="1" dirty="0" err="1">
                <a:solidFill>
                  <a:srgbClr val="001633"/>
                </a:solidFill>
              </a:rPr>
              <a:t>có</a:t>
            </a:r>
            <a:r>
              <a:rPr lang="en-US" sz="1300" i="1" dirty="0">
                <a:solidFill>
                  <a:srgbClr val="001633"/>
                </a:solidFill>
              </a:rPr>
              <a:t> </a:t>
            </a:r>
            <a:r>
              <a:rPr lang="en-US" sz="1300" i="1" dirty="0" err="1">
                <a:solidFill>
                  <a:srgbClr val="001633"/>
                </a:solidFill>
              </a:rPr>
              <a:t>thể</a:t>
            </a:r>
            <a:r>
              <a:rPr lang="en-US" sz="1300" i="1" dirty="0">
                <a:solidFill>
                  <a:srgbClr val="001633"/>
                </a:solidFill>
              </a:rPr>
              <a:t> </a:t>
            </a:r>
            <a:r>
              <a:rPr lang="en-US" sz="1300" i="1" dirty="0" err="1">
                <a:solidFill>
                  <a:srgbClr val="001633"/>
                </a:solidFill>
              </a:rPr>
              <a:t>đo</a:t>
            </a:r>
            <a:r>
              <a:rPr lang="en-US" sz="1300" i="1" dirty="0">
                <a:solidFill>
                  <a:srgbClr val="001633"/>
                </a:solidFill>
              </a:rPr>
              <a:t> </a:t>
            </a:r>
            <a:r>
              <a:rPr lang="en-US" sz="1300" i="1" dirty="0" err="1">
                <a:solidFill>
                  <a:srgbClr val="001633"/>
                </a:solidFill>
              </a:rPr>
              <a:t>lường</a:t>
            </a:r>
            <a:r>
              <a:rPr lang="en-US" sz="1300" i="1" dirty="0">
                <a:solidFill>
                  <a:srgbClr val="001633"/>
                </a:solidFill>
              </a:rPr>
              <a:t> KPI </a:t>
            </a:r>
            <a:r>
              <a:rPr lang="en-US" sz="1300" i="1" dirty="0" err="1">
                <a:solidFill>
                  <a:srgbClr val="001633"/>
                </a:solidFill>
              </a:rPr>
              <a:t>theo</a:t>
            </a:r>
            <a:r>
              <a:rPr lang="en-US" sz="1300" i="1" dirty="0">
                <a:solidFill>
                  <a:srgbClr val="001633"/>
                </a:solidFill>
              </a:rPr>
              <a:t> </a:t>
            </a:r>
            <a:r>
              <a:rPr lang="en-US" sz="1300" i="1" dirty="0" err="1">
                <a:solidFill>
                  <a:srgbClr val="001633"/>
                </a:solidFill>
              </a:rPr>
              <a:t>tăng</a:t>
            </a:r>
            <a:r>
              <a:rPr lang="en-US" sz="1300" i="1" dirty="0">
                <a:solidFill>
                  <a:srgbClr val="001633"/>
                </a:solidFill>
              </a:rPr>
              <a:t> </a:t>
            </a:r>
            <a:r>
              <a:rPr lang="en-US" sz="1300" i="1" dirty="0" err="1">
                <a:solidFill>
                  <a:srgbClr val="001633"/>
                </a:solidFill>
              </a:rPr>
              <a:t>trưởng</a:t>
            </a:r>
            <a:r>
              <a:rPr lang="en-US" sz="1300" i="1" dirty="0">
                <a:solidFill>
                  <a:srgbClr val="001633"/>
                </a:solidFill>
              </a:rPr>
              <a:t> </a:t>
            </a:r>
            <a:r>
              <a:rPr lang="en-US" sz="1300" i="1" dirty="0" err="1">
                <a:solidFill>
                  <a:srgbClr val="001633"/>
                </a:solidFill>
              </a:rPr>
              <a:t>bán</a:t>
            </a:r>
            <a:r>
              <a:rPr lang="en-US" sz="1300" i="1" dirty="0">
                <a:solidFill>
                  <a:srgbClr val="001633"/>
                </a:solidFill>
              </a:rPr>
              <a:t> </a:t>
            </a:r>
            <a:r>
              <a:rPr lang="en-US" sz="1300" i="1" dirty="0" err="1">
                <a:solidFill>
                  <a:srgbClr val="001633"/>
                </a:solidFill>
              </a:rPr>
              <a:t>hàng</a:t>
            </a:r>
            <a:r>
              <a:rPr lang="en-US" sz="1300" i="1" dirty="0">
                <a:solidFill>
                  <a:srgbClr val="001633"/>
                </a:solidFill>
              </a:rPr>
              <a:t>, </a:t>
            </a:r>
            <a:r>
              <a:rPr lang="en-US" sz="1300" i="1" dirty="0" err="1">
                <a:solidFill>
                  <a:srgbClr val="001633"/>
                </a:solidFill>
              </a:rPr>
              <a:t>lợi</a:t>
            </a:r>
            <a:r>
              <a:rPr lang="en-US" sz="1300" i="1" dirty="0">
                <a:solidFill>
                  <a:srgbClr val="001633"/>
                </a:solidFill>
              </a:rPr>
              <a:t> </a:t>
            </a:r>
            <a:r>
              <a:rPr lang="en-US" sz="1300" i="1" dirty="0" err="1">
                <a:solidFill>
                  <a:srgbClr val="001633"/>
                </a:solidFill>
              </a:rPr>
              <a:t>nhuận</a:t>
            </a:r>
            <a:r>
              <a:rPr lang="en-US" sz="1300" i="1" dirty="0">
                <a:solidFill>
                  <a:srgbClr val="001633"/>
                </a:solidFill>
              </a:rPr>
              <a:t> </a:t>
            </a:r>
            <a:r>
              <a:rPr lang="en-US" sz="1300" i="1" dirty="0" err="1">
                <a:solidFill>
                  <a:srgbClr val="001633"/>
                </a:solidFill>
              </a:rPr>
              <a:t>biên</a:t>
            </a:r>
            <a:r>
              <a:rPr lang="en-US" sz="1300" i="1" dirty="0">
                <a:solidFill>
                  <a:srgbClr val="001633"/>
                </a:solidFill>
              </a:rPr>
              <a:t> </a:t>
            </a:r>
            <a:r>
              <a:rPr lang="en-US" sz="1300" i="1" dirty="0" err="1">
                <a:solidFill>
                  <a:srgbClr val="001633"/>
                </a:solidFill>
              </a:rPr>
              <a:t>và</a:t>
            </a:r>
            <a:r>
              <a:rPr lang="en-US" sz="1300" i="1" dirty="0">
                <a:solidFill>
                  <a:srgbClr val="001633"/>
                </a:solidFill>
              </a:rPr>
              <a:t> chi </a:t>
            </a:r>
            <a:r>
              <a:rPr lang="en-US" sz="1300" i="1" dirty="0" err="1">
                <a:solidFill>
                  <a:srgbClr val="001633"/>
                </a:solidFill>
              </a:rPr>
              <a:t>phí</a:t>
            </a:r>
            <a:r>
              <a:rPr lang="en-US" sz="1300" i="1" dirty="0">
                <a:solidFill>
                  <a:srgbClr val="001633"/>
                </a:solidFill>
              </a:rPr>
              <a:t> </a:t>
            </a:r>
            <a:r>
              <a:rPr lang="en-US" sz="1300" i="1" dirty="0" err="1">
                <a:solidFill>
                  <a:srgbClr val="001633"/>
                </a:solidFill>
              </a:rPr>
              <a:t>vận</a:t>
            </a:r>
            <a:r>
              <a:rPr lang="en-US" sz="1300" i="1" dirty="0">
                <a:solidFill>
                  <a:srgbClr val="001633"/>
                </a:solidFill>
              </a:rPr>
              <a:t> </a:t>
            </a:r>
            <a:r>
              <a:rPr lang="en-US" sz="1300" i="1" dirty="0" err="1">
                <a:solidFill>
                  <a:srgbClr val="001633"/>
                </a:solidFill>
              </a:rPr>
              <a:t>hành</a:t>
            </a:r>
            <a:r>
              <a:rPr lang="en-US" sz="1300" i="1" dirty="0">
                <a:solidFill>
                  <a:srgbClr val="001633"/>
                </a:solidFill>
              </a:rPr>
              <a:t>. </a:t>
            </a:r>
            <a:endParaRPr sz="1300" i="1" dirty="0">
              <a:solidFill>
                <a:srgbClr val="001633"/>
              </a:solidFill>
            </a:endParaRPr>
          </a:p>
          <a:p>
            <a:pPr marL="0" lvl="0" indent="0" algn="l" rtl="0">
              <a:lnSpc>
                <a:spcPct val="100000"/>
              </a:lnSpc>
              <a:spcBef>
                <a:spcPts val="0"/>
              </a:spcBef>
              <a:spcAft>
                <a:spcPts val="0"/>
              </a:spcAft>
              <a:buClr>
                <a:schemeClr val="dk1"/>
              </a:buClr>
              <a:buSzPts val="1100"/>
              <a:buFont typeface="Arial"/>
              <a:buNone/>
            </a:pPr>
            <a:r>
              <a:rPr lang="en-US" sz="1300" i="1" dirty="0" err="1">
                <a:solidFill>
                  <a:srgbClr val="001633"/>
                </a:solidFill>
              </a:rPr>
              <a:t>Nếu</a:t>
            </a:r>
            <a:r>
              <a:rPr lang="en-US" sz="1300" i="1" dirty="0">
                <a:solidFill>
                  <a:srgbClr val="001633"/>
                </a:solidFill>
              </a:rPr>
              <a:t> </a:t>
            </a:r>
            <a:r>
              <a:rPr lang="en-US" sz="1300" i="1" dirty="0" err="1">
                <a:solidFill>
                  <a:srgbClr val="001633"/>
                </a:solidFill>
              </a:rPr>
              <a:t>công</a:t>
            </a:r>
            <a:r>
              <a:rPr lang="en-US" sz="1300" i="1" dirty="0">
                <a:solidFill>
                  <a:srgbClr val="001633"/>
                </a:solidFill>
              </a:rPr>
              <a:t> ty </a:t>
            </a:r>
            <a:r>
              <a:rPr lang="en-US" sz="1300" i="1" dirty="0" err="1">
                <a:solidFill>
                  <a:srgbClr val="001633"/>
                </a:solidFill>
              </a:rPr>
              <a:t>muốn</a:t>
            </a:r>
            <a:r>
              <a:rPr lang="en-US" sz="1300" i="1" dirty="0">
                <a:solidFill>
                  <a:srgbClr val="001633"/>
                </a:solidFill>
              </a:rPr>
              <a:t> </a:t>
            </a:r>
            <a:r>
              <a:rPr lang="en-US" sz="1300" i="1" dirty="0" err="1">
                <a:solidFill>
                  <a:srgbClr val="001633"/>
                </a:solidFill>
              </a:rPr>
              <a:t>đo</a:t>
            </a:r>
            <a:r>
              <a:rPr lang="en-US" sz="1300" i="1" dirty="0">
                <a:solidFill>
                  <a:srgbClr val="001633"/>
                </a:solidFill>
              </a:rPr>
              <a:t> </a:t>
            </a:r>
            <a:r>
              <a:rPr lang="en-US" sz="1300" i="1" dirty="0" err="1">
                <a:solidFill>
                  <a:srgbClr val="001633"/>
                </a:solidFill>
              </a:rPr>
              <a:t>lường</a:t>
            </a:r>
            <a:r>
              <a:rPr lang="en-US" sz="1300" i="1" dirty="0">
                <a:solidFill>
                  <a:srgbClr val="001633"/>
                </a:solidFill>
              </a:rPr>
              <a:t> </a:t>
            </a:r>
            <a:r>
              <a:rPr lang="en-US" sz="1300" i="1" dirty="0" err="1">
                <a:solidFill>
                  <a:srgbClr val="001633"/>
                </a:solidFill>
              </a:rPr>
              <a:t>hiệu</a:t>
            </a:r>
            <a:r>
              <a:rPr lang="en-US" sz="1300" i="1" dirty="0">
                <a:solidFill>
                  <a:srgbClr val="001633"/>
                </a:solidFill>
              </a:rPr>
              <a:t> </a:t>
            </a:r>
            <a:r>
              <a:rPr lang="en-US" sz="1300" i="1" dirty="0" err="1">
                <a:solidFill>
                  <a:srgbClr val="001633"/>
                </a:solidFill>
              </a:rPr>
              <a:t>quả</a:t>
            </a:r>
            <a:r>
              <a:rPr lang="en-US" sz="1300" i="1" dirty="0">
                <a:solidFill>
                  <a:srgbClr val="001633"/>
                </a:solidFill>
              </a:rPr>
              <a:t> </a:t>
            </a:r>
            <a:r>
              <a:rPr lang="en-US" sz="1300" i="1" dirty="0" err="1">
                <a:solidFill>
                  <a:srgbClr val="001633"/>
                </a:solidFill>
              </a:rPr>
              <a:t>của</a:t>
            </a:r>
            <a:r>
              <a:rPr lang="en-US" sz="1300" i="1" dirty="0">
                <a:solidFill>
                  <a:srgbClr val="001633"/>
                </a:solidFill>
              </a:rPr>
              <a:t> </a:t>
            </a:r>
            <a:r>
              <a:rPr lang="en-US" sz="1300" i="1" dirty="0" err="1">
                <a:solidFill>
                  <a:srgbClr val="001633"/>
                </a:solidFill>
              </a:rPr>
              <a:t>phòng</a:t>
            </a:r>
            <a:r>
              <a:rPr lang="en-US" sz="1300" i="1" dirty="0">
                <a:solidFill>
                  <a:srgbClr val="001633"/>
                </a:solidFill>
              </a:rPr>
              <a:t> </a:t>
            </a:r>
            <a:r>
              <a:rPr lang="en-US" sz="1300" i="1" dirty="0" err="1">
                <a:solidFill>
                  <a:srgbClr val="001633"/>
                </a:solidFill>
              </a:rPr>
              <a:t>nhân</a:t>
            </a:r>
            <a:r>
              <a:rPr lang="en-US" sz="1300" i="1" dirty="0">
                <a:solidFill>
                  <a:srgbClr val="001633"/>
                </a:solidFill>
              </a:rPr>
              <a:t> </a:t>
            </a:r>
            <a:r>
              <a:rPr lang="en-US" sz="1300" i="1" dirty="0" err="1">
                <a:solidFill>
                  <a:srgbClr val="001633"/>
                </a:solidFill>
              </a:rPr>
              <a:t>sự</a:t>
            </a:r>
            <a:r>
              <a:rPr lang="en-US" sz="1300" i="1" dirty="0">
                <a:solidFill>
                  <a:srgbClr val="001633"/>
                </a:solidFill>
              </a:rPr>
              <a:t> </a:t>
            </a:r>
            <a:r>
              <a:rPr lang="en-US" sz="1300" i="1" dirty="0" err="1">
                <a:solidFill>
                  <a:srgbClr val="001633"/>
                </a:solidFill>
              </a:rPr>
              <a:t>thì</a:t>
            </a:r>
            <a:r>
              <a:rPr lang="en-US" sz="1300" i="1" dirty="0">
                <a:solidFill>
                  <a:srgbClr val="001633"/>
                </a:solidFill>
              </a:rPr>
              <a:t> </a:t>
            </a:r>
            <a:r>
              <a:rPr lang="en-US" sz="1300" i="1" dirty="0" err="1">
                <a:solidFill>
                  <a:srgbClr val="001633"/>
                </a:solidFill>
              </a:rPr>
              <a:t>có</a:t>
            </a:r>
            <a:r>
              <a:rPr lang="en-US" sz="1300" i="1" dirty="0">
                <a:solidFill>
                  <a:srgbClr val="001633"/>
                </a:solidFill>
              </a:rPr>
              <a:t> </a:t>
            </a:r>
            <a:r>
              <a:rPr lang="en-US" sz="1300" i="1" dirty="0" err="1">
                <a:solidFill>
                  <a:srgbClr val="001633"/>
                </a:solidFill>
              </a:rPr>
              <a:t>thể</a:t>
            </a:r>
            <a:r>
              <a:rPr lang="en-US" sz="1300" i="1" dirty="0">
                <a:solidFill>
                  <a:srgbClr val="001633"/>
                </a:solidFill>
              </a:rPr>
              <a:t> </a:t>
            </a:r>
            <a:r>
              <a:rPr lang="en-US" sz="1300" i="1" dirty="0" err="1">
                <a:solidFill>
                  <a:srgbClr val="001633"/>
                </a:solidFill>
              </a:rPr>
              <a:t>đo</a:t>
            </a:r>
            <a:r>
              <a:rPr lang="en-US" sz="1300" i="1" dirty="0">
                <a:solidFill>
                  <a:srgbClr val="001633"/>
                </a:solidFill>
              </a:rPr>
              <a:t> </a:t>
            </a:r>
            <a:r>
              <a:rPr lang="en-US" sz="1300" i="1" dirty="0" err="1">
                <a:solidFill>
                  <a:srgbClr val="001633"/>
                </a:solidFill>
              </a:rPr>
              <a:t>lường</a:t>
            </a:r>
            <a:r>
              <a:rPr lang="en-US" sz="1300" i="1" dirty="0">
                <a:solidFill>
                  <a:srgbClr val="001633"/>
                </a:solidFill>
              </a:rPr>
              <a:t> KPI </a:t>
            </a:r>
            <a:r>
              <a:rPr lang="en-US" sz="1300" i="1" dirty="0" err="1">
                <a:solidFill>
                  <a:srgbClr val="001633"/>
                </a:solidFill>
              </a:rPr>
              <a:t>theo</a:t>
            </a:r>
            <a:r>
              <a:rPr lang="en-US" sz="1300" i="1" dirty="0">
                <a:solidFill>
                  <a:srgbClr val="001633"/>
                </a:solidFill>
              </a:rPr>
              <a:t> </a:t>
            </a:r>
            <a:r>
              <a:rPr lang="en-US" sz="1300" i="1" dirty="0" err="1">
                <a:solidFill>
                  <a:srgbClr val="001633"/>
                </a:solidFill>
              </a:rPr>
              <a:t>hiệu</a:t>
            </a:r>
            <a:r>
              <a:rPr lang="en-US" sz="1300" i="1" dirty="0">
                <a:solidFill>
                  <a:srgbClr val="001633"/>
                </a:solidFill>
              </a:rPr>
              <a:t> </a:t>
            </a:r>
            <a:r>
              <a:rPr lang="en-US" sz="1300" i="1" dirty="0" err="1">
                <a:solidFill>
                  <a:srgbClr val="001633"/>
                </a:solidFill>
              </a:rPr>
              <a:t>quả</a:t>
            </a:r>
            <a:r>
              <a:rPr lang="en-US" sz="1300" i="1" dirty="0">
                <a:solidFill>
                  <a:srgbClr val="001633"/>
                </a:solidFill>
              </a:rPr>
              <a:t> </a:t>
            </a:r>
            <a:r>
              <a:rPr lang="en-US" sz="1300" i="1" dirty="0" err="1">
                <a:solidFill>
                  <a:srgbClr val="001633"/>
                </a:solidFill>
              </a:rPr>
              <a:t>tuyển</a:t>
            </a:r>
            <a:r>
              <a:rPr lang="en-US" sz="1300" i="1" dirty="0">
                <a:solidFill>
                  <a:srgbClr val="001633"/>
                </a:solidFill>
              </a:rPr>
              <a:t> </a:t>
            </a:r>
            <a:r>
              <a:rPr lang="en-US" sz="1300" i="1" dirty="0" err="1">
                <a:solidFill>
                  <a:srgbClr val="001633"/>
                </a:solidFill>
              </a:rPr>
              <a:t>dụng</a:t>
            </a:r>
            <a:r>
              <a:rPr lang="en-US" sz="1300" i="1" dirty="0">
                <a:solidFill>
                  <a:srgbClr val="001633"/>
                </a:solidFill>
              </a:rPr>
              <a:t>, </a:t>
            </a:r>
            <a:r>
              <a:rPr lang="en-US" sz="1300" i="1" dirty="0" err="1">
                <a:solidFill>
                  <a:srgbClr val="001633"/>
                </a:solidFill>
              </a:rPr>
              <a:t>chất</a:t>
            </a:r>
            <a:r>
              <a:rPr lang="en-US" sz="1300" i="1" dirty="0">
                <a:solidFill>
                  <a:srgbClr val="001633"/>
                </a:solidFill>
              </a:rPr>
              <a:t> </a:t>
            </a:r>
            <a:r>
              <a:rPr lang="en-US" sz="1300" i="1" dirty="0" err="1">
                <a:solidFill>
                  <a:srgbClr val="001633"/>
                </a:solidFill>
              </a:rPr>
              <a:t>lượng</a:t>
            </a:r>
            <a:r>
              <a:rPr lang="en-US" sz="1300" i="1" dirty="0">
                <a:solidFill>
                  <a:srgbClr val="001633"/>
                </a:solidFill>
              </a:rPr>
              <a:t> </a:t>
            </a:r>
            <a:r>
              <a:rPr lang="en-US" sz="1300" i="1" dirty="0" err="1">
                <a:solidFill>
                  <a:srgbClr val="001633"/>
                </a:solidFill>
              </a:rPr>
              <a:t>đào</a:t>
            </a:r>
            <a:r>
              <a:rPr lang="en-US" sz="1300" i="1" dirty="0">
                <a:solidFill>
                  <a:srgbClr val="001633"/>
                </a:solidFill>
              </a:rPr>
              <a:t> </a:t>
            </a:r>
            <a:r>
              <a:rPr lang="en-US" sz="1300" i="1" dirty="0" err="1">
                <a:solidFill>
                  <a:srgbClr val="001633"/>
                </a:solidFill>
              </a:rPr>
              <a:t>tạo</a:t>
            </a:r>
            <a:r>
              <a:rPr lang="en-US" sz="1300" i="1" dirty="0">
                <a:solidFill>
                  <a:srgbClr val="001633"/>
                </a:solidFill>
              </a:rPr>
              <a:t>, </a:t>
            </a:r>
            <a:r>
              <a:rPr lang="en-US" sz="1300" i="1" dirty="0" err="1">
                <a:solidFill>
                  <a:srgbClr val="001633"/>
                </a:solidFill>
              </a:rPr>
              <a:t>năng</a:t>
            </a:r>
            <a:r>
              <a:rPr lang="en-US" sz="1300" i="1" dirty="0">
                <a:solidFill>
                  <a:srgbClr val="001633"/>
                </a:solidFill>
              </a:rPr>
              <a:t> </a:t>
            </a:r>
            <a:r>
              <a:rPr lang="en-US" sz="1300" i="1" dirty="0" err="1">
                <a:solidFill>
                  <a:srgbClr val="001633"/>
                </a:solidFill>
              </a:rPr>
              <a:t>suất</a:t>
            </a:r>
            <a:r>
              <a:rPr lang="en-US" sz="1300" i="1" dirty="0">
                <a:solidFill>
                  <a:srgbClr val="001633"/>
                </a:solidFill>
              </a:rPr>
              <a:t> </a:t>
            </a:r>
            <a:r>
              <a:rPr lang="en-US" sz="1300" i="1" dirty="0" err="1">
                <a:solidFill>
                  <a:srgbClr val="001633"/>
                </a:solidFill>
              </a:rPr>
              <a:t>của</a:t>
            </a:r>
            <a:r>
              <a:rPr lang="en-US" sz="1300" i="1" dirty="0">
                <a:solidFill>
                  <a:srgbClr val="001633"/>
                </a:solidFill>
              </a:rPr>
              <a:t> </a:t>
            </a:r>
            <a:r>
              <a:rPr lang="en-US" sz="1300" i="1" dirty="0" err="1">
                <a:solidFill>
                  <a:srgbClr val="001633"/>
                </a:solidFill>
              </a:rPr>
              <a:t>nguồn</a:t>
            </a:r>
            <a:r>
              <a:rPr lang="en-US" sz="1300" i="1" dirty="0">
                <a:solidFill>
                  <a:srgbClr val="001633"/>
                </a:solidFill>
              </a:rPr>
              <a:t> </a:t>
            </a:r>
            <a:r>
              <a:rPr lang="en-US" sz="1300" i="1" dirty="0" err="1">
                <a:solidFill>
                  <a:srgbClr val="001633"/>
                </a:solidFill>
              </a:rPr>
              <a:t>nhân</a:t>
            </a:r>
            <a:r>
              <a:rPr lang="en-US" sz="1300" i="1" dirty="0">
                <a:solidFill>
                  <a:srgbClr val="001633"/>
                </a:solidFill>
              </a:rPr>
              <a:t> </a:t>
            </a:r>
            <a:r>
              <a:rPr lang="en-US" sz="1300" i="1" dirty="0" err="1">
                <a:solidFill>
                  <a:srgbClr val="001633"/>
                </a:solidFill>
              </a:rPr>
              <a:t>lực</a:t>
            </a:r>
            <a:r>
              <a:rPr lang="en-US" sz="1300" i="1" dirty="0">
                <a:solidFill>
                  <a:srgbClr val="001633"/>
                </a:solidFill>
              </a:rPr>
              <a:t>.</a:t>
            </a:r>
            <a:endParaRPr sz="1300" i="1" dirty="0">
              <a:solidFill>
                <a:srgbClr val="001633"/>
              </a:solidFill>
            </a:endParaRPr>
          </a:p>
          <a:p>
            <a:pPr marL="0" lvl="0" indent="0" algn="l" rtl="0">
              <a:lnSpc>
                <a:spcPct val="100000"/>
              </a:lnSpc>
              <a:spcBef>
                <a:spcPts val="0"/>
              </a:spcBef>
              <a:spcAft>
                <a:spcPts val="0"/>
              </a:spcAft>
              <a:buClr>
                <a:schemeClr val="dk1"/>
              </a:buClr>
              <a:buSzPts val="1100"/>
              <a:buFont typeface="Arial"/>
              <a:buNone/>
            </a:pPr>
            <a:r>
              <a:rPr lang="en-US" sz="1400" dirty="0" err="1">
                <a:solidFill>
                  <a:schemeClr val="dk1"/>
                </a:solidFill>
              </a:rPr>
              <a:t>Có</a:t>
            </a:r>
            <a:r>
              <a:rPr lang="en-US" sz="1400" dirty="0">
                <a:solidFill>
                  <a:schemeClr val="dk1"/>
                </a:solidFill>
              </a:rPr>
              <a:t> </a:t>
            </a:r>
            <a:r>
              <a:rPr lang="en-US" sz="1400" dirty="0" err="1">
                <a:solidFill>
                  <a:schemeClr val="dk1"/>
                </a:solidFill>
              </a:rPr>
              <a:t>rất</a:t>
            </a:r>
            <a:r>
              <a:rPr lang="en-US" sz="1400" dirty="0">
                <a:solidFill>
                  <a:schemeClr val="dk1"/>
                </a:solidFill>
              </a:rPr>
              <a:t> </a:t>
            </a:r>
            <a:r>
              <a:rPr lang="en-US" sz="1400" dirty="0" err="1">
                <a:solidFill>
                  <a:schemeClr val="dk1"/>
                </a:solidFill>
              </a:rPr>
              <a:t>nhiều</a:t>
            </a:r>
            <a:r>
              <a:rPr lang="en-US" sz="1400" dirty="0">
                <a:solidFill>
                  <a:schemeClr val="dk1"/>
                </a:solidFill>
              </a:rPr>
              <a:t> </a:t>
            </a:r>
            <a:r>
              <a:rPr lang="en-US" sz="1400" dirty="0" err="1">
                <a:solidFill>
                  <a:schemeClr val="dk1"/>
                </a:solidFill>
              </a:rPr>
              <a:t>loại</a:t>
            </a:r>
            <a:r>
              <a:rPr lang="en-US" sz="1400" dirty="0">
                <a:solidFill>
                  <a:schemeClr val="dk1"/>
                </a:solidFill>
              </a:rPr>
              <a:t> </a:t>
            </a:r>
            <a:r>
              <a:rPr lang="en-US" sz="1400" dirty="0" err="1">
                <a:solidFill>
                  <a:schemeClr val="dk1"/>
                </a:solidFill>
              </a:rPr>
              <a:t>đơn</a:t>
            </a:r>
            <a:r>
              <a:rPr lang="en-US" sz="1400" dirty="0">
                <a:solidFill>
                  <a:schemeClr val="dk1"/>
                </a:solidFill>
              </a:rPr>
              <a:t> </a:t>
            </a:r>
            <a:r>
              <a:rPr lang="en-US" sz="1400" dirty="0" err="1">
                <a:solidFill>
                  <a:schemeClr val="dk1"/>
                </a:solidFill>
              </a:rPr>
              <a:t>vị</a:t>
            </a:r>
            <a:r>
              <a:rPr lang="en-US" sz="1400" dirty="0">
                <a:solidFill>
                  <a:schemeClr val="dk1"/>
                </a:solidFill>
              </a:rPr>
              <a:t> KPI: </a:t>
            </a:r>
            <a:r>
              <a:rPr lang="en-US" sz="1400" dirty="0" err="1">
                <a:solidFill>
                  <a:schemeClr val="dk1"/>
                </a:solidFill>
              </a:rPr>
              <a:t>theo</a:t>
            </a:r>
            <a:r>
              <a:rPr lang="en-US" sz="1400" dirty="0">
                <a:solidFill>
                  <a:schemeClr val="dk1"/>
                </a:solidFill>
              </a:rPr>
              <a:t> </a:t>
            </a:r>
            <a:r>
              <a:rPr lang="en-US" sz="1400" dirty="0" err="1">
                <a:solidFill>
                  <a:schemeClr val="dk1"/>
                </a:solidFill>
              </a:rPr>
              <a:t>số</a:t>
            </a:r>
            <a:r>
              <a:rPr lang="en-US" sz="1400" dirty="0">
                <a:solidFill>
                  <a:schemeClr val="dk1"/>
                </a:solidFill>
              </a:rPr>
              <a:t> </a:t>
            </a:r>
            <a:r>
              <a:rPr lang="en-US" sz="1400" dirty="0" err="1">
                <a:solidFill>
                  <a:schemeClr val="dk1"/>
                </a:solidFill>
              </a:rPr>
              <a:t>đếm</a:t>
            </a:r>
            <a:r>
              <a:rPr lang="en-US" sz="1400" dirty="0">
                <a:solidFill>
                  <a:schemeClr val="dk1"/>
                </a:solidFill>
              </a:rPr>
              <a:t> (</a:t>
            </a:r>
            <a:r>
              <a:rPr lang="en-US" sz="1400" dirty="0" err="1">
                <a:solidFill>
                  <a:schemeClr val="dk1"/>
                </a:solidFill>
              </a:rPr>
              <a:t>biến</a:t>
            </a:r>
            <a:r>
              <a:rPr lang="en-US" sz="1400" dirty="0">
                <a:solidFill>
                  <a:schemeClr val="dk1"/>
                </a:solidFill>
              </a:rPr>
              <a:t> </a:t>
            </a:r>
            <a:r>
              <a:rPr lang="en-US" sz="1400" dirty="0" err="1">
                <a:solidFill>
                  <a:schemeClr val="dk1"/>
                </a:solidFill>
              </a:rPr>
              <a:t>rời</a:t>
            </a:r>
            <a:r>
              <a:rPr lang="en-US" sz="1400" dirty="0">
                <a:solidFill>
                  <a:schemeClr val="dk1"/>
                </a:solidFill>
              </a:rPr>
              <a:t> </a:t>
            </a:r>
            <a:r>
              <a:rPr lang="en-US" sz="1400" dirty="0" err="1">
                <a:solidFill>
                  <a:schemeClr val="dk1"/>
                </a:solidFill>
              </a:rPr>
              <a:t>rạc</a:t>
            </a:r>
            <a:r>
              <a:rPr lang="en-US" sz="1400" dirty="0">
                <a:solidFill>
                  <a:schemeClr val="dk1"/>
                </a:solidFill>
              </a:rPr>
              <a:t>), %, </a:t>
            </a:r>
            <a:r>
              <a:rPr lang="en-US" sz="1400" dirty="0" err="1">
                <a:solidFill>
                  <a:schemeClr val="dk1"/>
                </a:solidFill>
              </a:rPr>
              <a:t>tổng</a:t>
            </a:r>
            <a:r>
              <a:rPr lang="en-US" sz="1400" dirty="0">
                <a:solidFill>
                  <a:schemeClr val="dk1"/>
                </a:solidFill>
              </a:rPr>
              <a:t> (</a:t>
            </a:r>
            <a:r>
              <a:rPr lang="en-US" sz="1400" dirty="0" err="1">
                <a:solidFill>
                  <a:schemeClr val="dk1"/>
                </a:solidFill>
              </a:rPr>
              <a:t>biến</a:t>
            </a:r>
            <a:r>
              <a:rPr lang="en-US" sz="1400" dirty="0">
                <a:solidFill>
                  <a:schemeClr val="dk1"/>
                </a:solidFill>
              </a:rPr>
              <a:t> </a:t>
            </a:r>
            <a:r>
              <a:rPr lang="en-US" sz="1400" dirty="0" err="1">
                <a:solidFill>
                  <a:schemeClr val="dk1"/>
                </a:solidFill>
              </a:rPr>
              <a:t>liên</a:t>
            </a:r>
            <a:r>
              <a:rPr lang="en-US" sz="1400" dirty="0">
                <a:solidFill>
                  <a:schemeClr val="dk1"/>
                </a:solidFill>
              </a:rPr>
              <a:t> </a:t>
            </a:r>
            <a:r>
              <a:rPr lang="en-US" sz="1400" dirty="0" err="1">
                <a:solidFill>
                  <a:schemeClr val="dk1"/>
                </a:solidFill>
              </a:rPr>
              <a:t>tục</a:t>
            </a:r>
            <a:r>
              <a:rPr lang="en-US" sz="1400" dirty="0">
                <a:solidFill>
                  <a:schemeClr val="dk1"/>
                </a:solidFill>
              </a:rPr>
              <a:t>), </a:t>
            </a:r>
            <a:r>
              <a:rPr lang="en-US" sz="1400" dirty="0" err="1">
                <a:solidFill>
                  <a:schemeClr val="dk1"/>
                </a:solidFill>
              </a:rPr>
              <a:t>trung</a:t>
            </a:r>
            <a:r>
              <a:rPr lang="en-US" sz="1400" dirty="0">
                <a:solidFill>
                  <a:schemeClr val="dk1"/>
                </a:solidFill>
              </a:rPr>
              <a:t> </a:t>
            </a:r>
            <a:r>
              <a:rPr lang="en-US" sz="1400" dirty="0" err="1">
                <a:solidFill>
                  <a:schemeClr val="dk1"/>
                </a:solidFill>
              </a:rPr>
              <a:t>bình</a:t>
            </a:r>
            <a:r>
              <a:rPr lang="en-US" sz="1400" dirty="0">
                <a:solidFill>
                  <a:schemeClr val="dk1"/>
                </a:solidFill>
              </a:rPr>
              <a:t>, </a:t>
            </a:r>
            <a:r>
              <a:rPr lang="en-US" sz="1400" dirty="0" err="1">
                <a:solidFill>
                  <a:schemeClr val="dk1"/>
                </a:solidFill>
              </a:rPr>
              <a:t>tỉ</a:t>
            </a:r>
            <a:r>
              <a:rPr lang="en-US" sz="1400" dirty="0">
                <a:solidFill>
                  <a:schemeClr val="dk1"/>
                </a:solidFill>
              </a:rPr>
              <a:t> </a:t>
            </a:r>
            <a:r>
              <a:rPr lang="en-US" sz="1400" dirty="0" err="1">
                <a:solidFill>
                  <a:schemeClr val="dk1"/>
                </a:solidFill>
              </a:rPr>
              <a:t>lệ</a:t>
            </a:r>
            <a:r>
              <a:rPr lang="en-US" sz="1400" dirty="0">
                <a:solidFill>
                  <a:schemeClr val="dk1"/>
                </a:solidFill>
              </a:rPr>
              <a:t>, ...</a:t>
            </a:r>
            <a:endParaRPr sz="1300" i="1" dirty="0">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US" sz="1400" dirty="0" err="1">
                <a:solidFill>
                  <a:schemeClr val="dk1"/>
                </a:solidFill>
              </a:rPr>
              <a:t>Có</a:t>
            </a:r>
            <a:r>
              <a:rPr lang="en-US" sz="1400" dirty="0">
                <a:solidFill>
                  <a:schemeClr val="dk1"/>
                </a:solidFill>
              </a:rPr>
              <a:t> 2 </a:t>
            </a:r>
            <a:r>
              <a:rPr lang="en-US" sz="1400" dirty="0" err="1">
                <a:solidFill>
                  <a:schemeClr val="dk1"/>
                </a:solidFill>
              </a:rPr>
              <a:t>loại</a:t>
            </a:r>
            <a:r>
              <a:rPr lang="en-US" sz="1400" dirty="0">
                <a:solidFill>
                  <a:schemeClr val="dk1"/>
                </a:solidFill>
              </a:rPr>
              <a:t> KPI:</a:t>
            </a:r>
            <a:endParaRPr sz="1400" dirty="0">
              <a:solidFill>
                <a:schemeClr val="dk1"/>
              </a:solidFill>
            </a:endParaRPr>
          </a:p>
          <a:p>
            <a:pPr marL="457200" lvl="0" indent="-317500" algn="l" rtl="0">
              <a:lnSpc>
                <a:spcPct val="100000"/>
              </a:lnSpc>
              <a:spcBef>
                <a:spcPts val="0"/>
              </a:spcBef>
              <a:spcAft>
                <a:spcPts val="0"/>
              </a:spcAft>
              <a:buClr>
                <a:schemeClr val="dk1"/>
              </a:buClr>
              <a:buSzPts val="1400"/>
              <a:buChar char="●"/>
            </a:pPr>
            <a:r>
              <a:rPr lang="en-US" sz="1400" dirty="0">
                <a:solidFill>
                  <a:schemeClr val="dk1"/>
                </a:solidFill>
              </a:rPr>
              <a:t>KPI </a:t>
            </a:r>
            <a:r>
              <a:rPr lang="en-US" sz="1400" dirty="0" err="1">
                <a:solidFill>
                  <a:schemeClr val="dk1"/>
                </a:solidFill>
              </a:rPr>
              <a:t>theo</a:t>
            </a:r>
            <a:r>
              <a:rPr lang="en-US" sz="1400" dirty="0">
                <a:solidFill>
                  <a:schemeClr val="dk1"/>
                </a:solidFill>
              </a:rPr>
              <a:t> </a:t>
            </a:r>
            <a:r>
              <a:rPr lang="en-US" sz="1400" dirty="0" err="1">
                <a:solidFill>
                  <a:schemeClr val="dk1"/>
                </a:solidFill>
              </a:rPr>
              <a:t>chiến</a:t>
            </a:r>
            <a:r>
              <a:rPr lang="en-US" sz="1400" dirty="0">
                <a:solidFill>
                  <a:schemeClr val="dk1"/>
                </a:solidFill>
              </a:rPr>
              <a:t> </a:t>
            </a:r>
            <a:r>
              <a:rPr lang="en-US" sz="1400" dirty="0" err="1">
                <a:solidFill>
                  <a:schemeClr val="dk1"/>
                </a:solidFill>
              </a:rPr>
              <a:t>lược</a:t>
            </a:r>
            <a:r>
              <a:rPr lang="en-US" sz="1400" dirty="0">
                <a:solidFill>
                  <a:schemeClr val="dk1"/>
                </a:solidFill>
              </a:rPr>
              <a:t> (</a:t>
            </a:r>
            <a:r>
              <a:rPr lang="en-US" sz="1400" dirty="0" err="1">
                <a:solidFill>
                  <a:schemeClr val="dk1"/>
                </a:solidFill>
              </a:rPr>
              <a:t>ảnh</a:t>
            </a:r>
            <a:r>
              <a:rPr lang="en-US" sz="1400" dirty="0">
                <a:solidFill>
                  <a:schemeClr val="dk1"/>
                </a:solidFill>
              </a:rPr>
              <a:t> </a:t>
            </a:r>
            <a:r>
              <a:rPr lang="en-US" sz="1400" dirty="0" err="1">
                <a:solidFill>
                  <a:schemeClr val="dk1"/>
                </a:solidFill>
              </a:rPr>
              <a:t>hưởng</a:t>
            </a:r>
            <a:r>
              <a:rPr lang="en-US" sz="1400" dirty="0">
                <a:solidFill>
                  <a:schemeClr val="dk1"/>
                </a:solidFill>
              </a:rPr>
              <a:t> </a:t>
            </a:r>
            <a:r>
              <a:rPr lang="en-US" sz="1400" dirty="0" err="1">
                <a:solidFill>
                  <a:schemeClr val="dk1"/>
                </a:solidFill>
              </a:rPr>
              <a:t>đến</a:t>
            </a:r>
            <a:r>
              <a:rPr lang="en-US" sz="1400" dirty="0">
                <a:solidFill>
                  <a:schemeClr val="dk1"/>
                </a:solidFill>
              </a:rPr>
              <a:t> </a:t>
            </a:r>
            <a:r>
              <a:rPr lang="en-US" sz="1400" dirty="0" err="1">
                <a:solidFill>
                  <a:schemeClr val="dk1"/>
                </a:solidFill>
              </a:rPr>
              <a:t>sự</a:t>
            </a:r>
            <a:r>
              <a:rPr lang="en-US" sz="1400" dirty="0">
                <a:solidFill>
                  <a:schemeClr val="dk1"/>
                </a:solidFill>
              </a:rPr>
              <a:t> </a:t>
            </a:r>
            <a:r>
              <a:rPr lang="en-US" sz="1400" dirty="0" err="1">
                <a:solidFill>
                  <a:schemeClr val="dk1"/>
                </a:solidFill>
              </a:rPr>
              <a:t>sống</a:t>
            </a:r>
            <a:r>
              <a:rPr lang="en-US" sz="1400" dirty="0">
                <a:solidFill>
                  <a:schemeClr val="dk1"/>
                </a:solidFill>
              </a:rPr>
              <a:t> </a:t>
            </a:r>
            <a:r>
              <a:rPr lang="en-US" sz="1400" dirty="0" err="1">
                <a:solidFill>
                  <a:schemeClr val="dk1"/>
                </a:solidFill>
              </a:rPr>
              <a:t>còn</a:t>
            </a:r>
            <a:r>
              <a:rPr lang="en-US" sz="1400" dirty="0">
                <a:solidFill>
                  <a:schemeClr val="dk1"/>
                </a:solidFill>
              </a:rPr>
              <a:t>): </a:t>
            </a:r>
            <a:r>
              <a:rPr lang="en-US" sz="1400" i="1" dirty="0" err="1">
                <a:solidFill>
                  <a:schemeClr val="dk1"/>
                </a:solidFill>
              </a:rPr>
              <a:t>vd</a:t>
            </a:r>
            <a:r>
              <a:rPr lang="en-US" sz="1400" i="1" dirty="0">
                <a:solidFill>
                  <a:schemeClr val="dk1"/>
                </a:solidFill>
              </a:rPr>
              <a:t> </a:t>
            </a:r>
            <a:r>
              <a:rPr lang="en-US" sz="1400" i="1" dirty="0" err="1">
                <a:solidFill>
                  <a:schemeClr val="dk1"/>
                </a:solidFill>
              </a:rPr>
              <a:t>phải</a:t>
            </a:r>
            <a:r>
              <a:rPr lang="en-US" sz="1400" i="1" dirty="0">
                <a:solidFill>
                  <a:schemeClr val="dk1"/>
                </a:solidFill>
              </a:rPr>
              <a:t> </a:t>
            </a:r>
            <a:r>
              <a:rPr lang="en-US" sz="1400" i="1" dirty="0" err="1">
                <a:solidFill>
                  <a:schemeClr val="dk1"/>
                </a:solidFill>
              </a:rPr>
              <a:t>đạt</a:t>
            </a:r>
            <a:r>
              <a:rPr lang="en-US" sz="1400" i="1" dirty="0">
                <a:solidFill>
                  <a:schemeClr val="dk1"/>
                </a:solidFill>
              </a:rPr>
              <a:t> bao </a:t>
            </a:r>
            <a:r>
              <a:rPr lang="en-US" sz="1400" i="1" dirty="0" err="1">
                <a:solidFill>
                  <a:schemeClr val="dk1"/>
                </a:solidFill>
              </a:rPr>
              <a:t>nhiu</a:t>
            </a:r>
            <a:r>
              <a:rPr lang="en-US" sz="1400" i="1" dirty="0">
                <a:solidFill>
                  <a:schemeClr val="dk1"/>
                </a:solidFill>
              </a:rPr>
              <a:t> </a:t>
            </a:r>
            <a:r>
              <a:rPr lang="en-US" sz="1400" i="1" dirty="0" err="1">
                <a:solidFill>
                  <a:schemeClr val="dk1"/>
                </a:solidFill>
              </a:rPr>
              <a:t>lợi</a:t>
            </a:r>
            <a:r>
              <a:rPr lang="en-US" sz="1400" i="1" dirty="0">
                <a:solidFill>
                  <a:schemeClr val="dk1"/>
                </a:solidFill>
              </a:rPr>
              <a:t> </a:t>
            </a:r>
            <a:r>
              <a:rPr lang="en-US" sz="1400" i="1" dirty="0" err="1">
                <a:solidFill>
                  <a:schemeClr val="dk1"/>
                </a:solidFill>
              </a:rPr>
              <a:t>nhuận</a:t>
            </a:r>
            <a:r>
              <a:rPr lang="en-US" sz="1400" i="1" dirty="0">
                <a:solidFill>
                  <a:schemeClr val="dk1"/>
                </a:solidFill>
              </a:rPr>
              <a:t> </a:t>
            </a:r>
            <a:r>
              <a:rPr lang="en-US" sz="1400" i="1" dirty="0" err="1">
                <a:solidFill>
                  <a:schemeClr val="dk1"/>
                </a:solidFill>
              </a:rPr>
              <a:t>doanh</a:t>
            </a:r>
            <a:r>
              <a:rPr lang="en-US" sz="1400" i="1" dirty="0">
                <a:solidFill>
                  <a:schemeClr val="dk1"/>
                </a:solidFill>
              </a:rPr>
              <a:t> </a:t>
            </a:r>
            <a:r>
              <a:rPr lang="en-US" sz="1400" i="1" dirty="0" err="1">
                <a:solidFill>
                  <a:schemeClr val="dk1"/>
                </a:solidFill>
              </a:rPr>
              <a:t>nghiệp</a:t>
            </a:r>
            <a:r>
              <a:rPr lang="en-US" sz="1400" i="1" dirty="0">
                <a:solidFill>
                  <a:schemeClr val="dk1"/>
                </a:solidFill>
              </a:rPr>
              <a:t> </a:t>
            </a:r>
            <a:r>
              <a:rPr lang="en-US" sz="1400" i="1" dirty="0" err="1">
                <a:solidFill>
                  <a:schemeClr val="dk1"/>
                </a:solidFill>
              </a:rPr>
              <a:t>mới</a:t>
            </a:r>
            <a:r>
              <a:rPr lang="en-US" sz="1400" i="1" dirty="0">
                <a:solidFill>
                  <a:schemeClr val="dk1"/>
                </a:solidFill>
              </a:rPr>
              <a:t> </a:t>
            </a:r>
            <a:r>
              <a:rPr lang="en-US" sz="1400" i="1" dirty="0" err="1">
                <a:solidFill>
                  <a:schemeClr val="dk1"/>
                </a:solidFill>
              </a:rPr>
              <a:t>tồn</a:t>
            </a:r>
            <a:r>
              <a:rPr lang="en-US" sz="1400" i="1" dirty="0">
                <a:solidFill>
                  <a:schemeClr val="dk1"/>
                </a:solidFill>
              </a:rPr>
              <a:t> </a:t>
            </a:r>
            <a:r>
              <a:rPr lang="en-US" sz="1400" i="1" dirty="0" err="1">
                <a:solidFill>
                  <a:schemeClr val="dk1"/>
                </a:solidFill>
              </a:rPr>
              <a:t>tại</a:t>
            </a:r>
            <a:r>
              <a:rPr lang="en-US" sz="1400" i="1" dirty="0">
                <a:solidFill>
                  <a:schemeClr val="dk1"/>
                </a:solidFill>
              </a:rPr>
              <a:t> </a:t>
            </a:r>
            <a:r>
              <a:rPr lang="en-US" sz="1400" i="1" dirty="0" err="1">
                <a:solidFill>
                  <a:schemeClr val="dk1"/>
                </a:solidFill>
              </a:rPr>
              <a:t>đc</a:t>
            </a:r>
            <a:r>
              <a:rPr lang="en-US" sz="1400" i="1" dirty="0">
                <a:solidFill>
                  <a:schemeClr val="dk1"/>
                </a:solidFill>
              </a:rPr>
              <a:t> </a:t>
            </a:r>
            <a:endParaRPr sz="1400" i="1" dirty="0">
              <a:solidFill>
                <a:schemeClr val="dk1"/>
              </a:solidFill>
            </a:endParaRPr>
          </a:p>
          <a:p>
            <a:pPr marL="457200" lvl="0" indent="-317500" algn="l" rtl="0">
              <a:lnSpc>
                <a:spcPct val="100000"/>
              </a:lnSpc>
              <a:spcBef>
                <a:spcPts val="0"/>
              </a:spcBef>
              <a:spcAft>
                <a:spcPts val="0"/>
              </a:spcAft>
              <a:buClr>
                <a:schemeClr val="dk1"/>
              </a:buClr>
              <a:buSzPts val="1400"/>
              <a:buChar char="●"/>
            </a:pPr>
            <a:r>
              <a:rPr lang="en-US" sz="1400" dirty="0">
                <a:solidFill>
                  <a:schemeClr val="dk1"/>
                </a:solidFill>
              </a:rPr>
              <a:t>KPI </a:t>
            </a:r>
            <a:r>
              <a:rPr lang="en-US" sz="1400" dirty="0" err="1">
                <a:solidFill>
                  <a:schemeClr val="dk1"/>
                </a:solidFill>
              </a:rPr>
              <a:t>theo</a:t>
            </a:r>
            <a:r>
              <a:rPr lang="en-US" sz="1400" dirty="0">
                <a:solidFill>
                  <a:schemeClr val="dk1"/>
                </a:solidFill>
              </a:rPr>
              <a:t> </a:t>
            </a:r>
            <a:r>
              <a:rPr lang="en-US" sz="1400" dirty="0" err="1">
                <a:solidFill>
                  <a:schemeClr val="dk1"/>
                </a:solidFill>
              </a:rPr>
              <a:t>chiến</a:t>
            </a:r>
            <a:r>
              <a:rPr lang="en-US" sz="1400" dirty="0">
                <a:solidFill>
                  <a:schemeClr val="dk1"/>
                </a:solidFill>
              </a:rPr>
              <a:t> </a:t>
            </a:r>
            <a:r>
              <a:rPr lang="en-US" sz="1400" dirty="0" err="1">
                <a:solidFill>
                  <a:schemeClr val="dk1"/>
                </a:solidFill>
              </a:rPr>
              <a:t>thuật</a:t>
            </a:r>
            <a:r>
              <a:rPr lang="en-US" sz="1400" dirty="0">
                <a:solidFill>
                  <a:schemeClr val="dk1"/>
                </a:solidFill>
              </a:rPr>
              <a:t> (</a:t>
            </a:r>
            <a:r>
              <a:rPr lang="en-US" sz="1400" dirty="0" err="1">
                <a:solidFill>
                  <a:schemeClr val="dk1"/>
                </a:solidFill>
              </a:rPr>
              <a:t>hoạt</a:t>
            </a:r>
            <a:r>
              <a:rPr lang="en-US" sz="1400" dirty="0">
                <a:solidFill>
                  <a:schemeClr val="dk1"/>
                </a:solidFill>
              </a:rPr>
              <a:t> </a:t>
            </a:r>
            <a:r>
              <a:rPr lang="en-US" sz="1400" dirty="0" err="1">
                <a:solidFill>
                  <a:schemeClr val="dk1"/>
                </a:solidFill>
              </a:rPr>
              <a:t>động</a:t>
            </a:r>
            <a:r>
              <a:rPr lang="en-US" sz="1400" dirty="0">
                <a:solidFill>
                  <a:schemeClr val="dk1"/>
                </a:solidFill>
              </a:rPr>
              <a:t> </a:t>
            </a:r>
            <a:r>
              <a:rPr lang="en-US" sz="1400" dirty="0" err="1">
                <a:solidFill>
                  <a:schemeClr val="dk1"/>
                </a:solidFill>
              </a:rPr>
              <a:t>nhỏ</a:t>
            </a:r>
            <a:r>
              <a:rPr lang="en-US" sz="1400" dirty="0">
                <a:solidFill>
                  <a:schemeClr val="dk1"/>
                </a:solidFill>
              </a:rPr>
              <a:t> </a:t>
            </a:r>
            <a:r>
              <a:rPr lang="en-US" sz="1400" dirty="0" err="1">
                <a:solidFill>
                  <a:schemeClr val="dk1"/>
                </a:solidFill>
              </a:rPr>
              <a:t>giúp</a:t>
            </a:r>
            <a:r>
              <a:rPr lang="en-US" sz="1400" dirty="0">
                <a:solidFill>
                  <a:schemeClr val="dk1"/>
                </a:solidFill>
              </a:rPr>
              <a:t> </a:t>
            </a:r>
            <a:r>
              <a:rPr lang="en-US" sz="1400" dirty="0" err="1">
                <a:solidFill>
                  <a:schemeClr val="dk1"/>
                </a:solidFill>
              </a:rPr>
              <a:t>đến</a:t>
            </a:r>
            <a:r>
              <a:rPr lang="en-US" sz="1400" dirty="0">
                <a:solidFill>
                  <a:schemeClr val="dk1"/>
                </a:solidFill>
              </a:rPr>
              <a:t> </a:t>
            </a:r>
            <a:r>
              <a:rPr lang="en-US" sz="1400" dirty="0" err="1">
                <a:solidFill>
                  <a:schemeClr val="dk1"/>
                </a:solidFill>
              </a:rPr>
              <a:t>gần</a:t>
            </a:r>
            <a:r>
              <a:rPr lang="en-US" sz="1400" dirty="0">
                <a:solidFill>
                  <a:schemeClr val="dk1"/>
                </a:solidFill>
              </a:rPr>
              <a:t> </a:t>
            </a:r>
            <a:r>
              <a:rPr lang="en-US" sz="1400" dirty="0" err="1">
                <a:solidFill>
                  <a:schemeClr val="dk1"/>
                </a:solidFill>
              </a:rPr>
              <a:t>hơn</a:t>
            </a:r>
            <a:r>
              <a:rPr lang="en-US" sz="1400" dirty="0">
                <a:solidFill>
                  <a:schemeClr val="dk1"/>
                </a:solidFill>
              </a:rPr>
              <a:t> </a:t>
            </a:r>
            <a:r>
              <a:rPr lang="en-US" sz="1400" dirty="0" err="1">
                <a:solidFill>
                  <a:schemeClr val="dk1"/>
                </a:solidFill>
              </a:rPr>
              <a:t>với</a:t>
            </a:r>
            <a:r>
              <a:rPr lang="en-US" sz="1400" dirty="0">
                <a:solidFill>
                  <a:schemeClr val="dk1"/>
                </a:solidFill>
              </a:rPr>
              <a:t> </a:t>
            </a:r>
            <a:r>
              <a:rPr lang="en-US" sz="1400" dirty="0" err="1">
                <a:solidFill>
                  <a:schemeClr val="dk1"/>
                </a:solidFill>
              </a:rPr>
              <a:t>mục</a:t>
            </a:r>
            <a:r>
              <a:rPr lang="en-US" sz="1400" dirty="0">
                <a:solidFill>
                  <a:schemeClr val="dk1"/>
                </a:solidFill>
              </a:rPr>
              <a:t> </a:t>
            </a:r>
            <a:r>
              <a:rPr lang="en-US" sz="1400" dirty="0" err="1">
                <a:solidFill>
                  <a:schemeClr val="dk1"/>
                </a:solidFill>
              </a:rPr>
              <a:t>tiêu</a:t>
            </a:r>
            <a:r>
              <a:rPr lang="en-US" sz="1400" dirty="0">
                <a:solidFill>
                  <a:schemeClr val="dk1"/>
                </a:solidFill>
              </a:rPr>
              <a:t> </a:t>
            </a:r>
            <a:r>
              <a:rPr lang="en-US" sz="1400" dirty="0" err="1">
                <a:solidFill>
                  <a:schemeClr val="dk1"/>
                </a:solidFill>
              </a:rPr>
              <a:t>chiến</a:t>
            </a:r>
            <a:r>
              <a:rPr lang="en-US" sz="1400" dirty="0">
                <a:solidFill>
                  <a:schemeClr val="dk1"/>
                </a:solidFill>
              </a:rPr>
              <a:t> </a:t>
            </a:r>
            <a:r>
              <a:rPr lang="en-US" sz="1400" dirty="0" err="1">
                <a:solidFill>
                  <a:schemeClr val="dk1"/>
                </a:solidFill>
              </a:rPr>
              <a:t>lược</a:t>
            </a:r>
            <a:r>
              <a:rPr lang="en-US" sz="1400" dirty="0">
                <a:solidFill>
                  <a:schemeClr val="dk1"/>
                </a:solidFill>
              </a:rPr>
              <a:t>): </a:t>
            </a:r>
            <a:r>
              <a:rPr lang="en-US" sz="1400" i="1" dirty="0" err="1">
                <a:solidFill>
                  <a:schemeClr val="dk1"/>
                </a:solidFill>
              </a:rPr>
              <a:t>vd</a:t>
            </a:r>
            <a:r>
              <a:rPr lang="en-US" sz="1400" i="1" dirty="0">
                <a:solidFill>
                  <a:schemeClr val="dk1"/>
                </a:solidFill>
              </a:rPr>
              <a:t> </a:t>
            </a:r>
            <a:r>
              <a:rPr lang="en-US" sz="1400" i="1" dirty="0" err="1">
                <a:solidFill>
                  <a:schemeClr val="dk1"/>
                </a:solidFill>
              </a:rPr>
              <a:t>tuyển</a:t>
            </a:r>
            <a:r>
              <a:rPr lang="en-US" sz="1400" i="1" dirty="0">
                <a:solidFill>
                  <a:schemeClr val="dk1"/>
                </a:solidFill>
              </a:rPr>
              <a:t> bao </a:t>
            </a:r>
            <a:r>
              <a:rPr lang="en-US" sz="1400" i="1" dirty="0" err="1">
                <a:solidFill>
                  <a:schemeClr val="dk1"/>
                </a:solidFill>
              </a:rPr>
              <a:t>nhiu</a:t>
            </a:r>
            <a:r>
              <a:rPr lang="en-US" sz="1400" i="1" dirty="0">
                <a:solidFill>
                  <a:schemeClr val="dk1"/>
                </a:solidFill>
              </a:rPr>
              <a:t> </a:t>
            </a:r>
            <a:r>
              <a:rPr lang="en-US" sz="1400" i="1" dirty="0" err="1">
                <a:solidFill>
                  <a:schemeClr val="dk1"/>
                </a:solidFill>
              </a:rPr>
              <a:t>nhân</a:t>
            </a:r>
            <a:r>
              <a:rPr lang="en-US" sz="1400" i="1" dirty="0">
                <a:solidFill>
                  <a:schemeClr val="dk1"/>
                </a:solidFill>
              </a:rPr>
              <a:t> </a:t>
            </a:r>
            <a:r>
              <a:rPr lang="en-US" sz="1400" i="1" dirty="0" err="1">
                <a:solidFill>
                  <a:schemeClr val="dk1"/>
                </a:solidFill>
              </a:rPr>
              <a:t>sự</a:t>
            </a:r>
            <a:r>
              <a:rPr lang="en-US" sz="1400" i="1" dirty="0">
                <a:solidFill>
                  <a:schemeClr val="dk1"/>
                </a:solidFill>
              </a:rPr>
              <a:t>, but </a:t>
            </a:r>
            <a:r>
              <a:rPr lang="en-US" sz="1400" i="1" dirty="0" err="1">
                <a:solidFill>
                  <a:schemeClr val="dk1"/>
                </a:solidFill>
              </a:rPr>
              <a:t>tuyển</a:t>
            </a:r>
            <a:r>
              <a:rPr lang="en-US" sz="1400" i="1" dirty="0">
                <a:solidFill>
                  <a:schemeClr val="dk1"/>
                </a:solidFill>
              </a:rPr>
              <a:t> </a:t>
            </a:r>
            <a:r>
              <a:rPr lang="en-US" sz="1400" i="1" dirty="0" err="1">
                <a:solidFill>
                  <a:schemeClr val="dk1"/>
                </a:solidFill>
              </a:rPr>
              <a:t>đủ</a:t>
            </a:r>
            <a:r>
              <a:rPr lang="en-US" sz="1400" i="1" dirty="0">
                <a:solidFill>
                  <a:schemeClr val="dk1"/>
                </a:solidFill>
              </a:rPr>
              <a:t> </a:t>
            </a:r>
            <a:r>
              <a:rPr lang="en-US" sz="1400" i="1" dirty="0" err="1">
                <a:solidFill>
                  <a:schemeClr val="dk1"/>
                </a:solidFill>
              </a:rPr>
              <a:t>người</a:t>
            </a:r>
            <a:r>
              <a:rPr lang="en-US" sz="1400" i="1" dirty="0">
                <a:solidFill>
                  <a:schemeClr val="dk1"/>
                </a:solidFill>
              </a:rPr>
              <a:t> </a:t>
            </a:r>
            <a:r>
              <a:rPr lang="en-US" sz="1400" i="1" dirty="0" err="1">
                <a:solidFill>
                  <a:schemeClr val="dk1"/>
                </a:solidFill>
              </a:rPr>
              <a:t>cũng</a:t>
            </a:r>
            <a:r>
              <a:rPr lang="en-US" sz="1400" i="1" dirty="0">
                <a:solidFill>
                  <a:schemeClr val="dk1"/>
                </a:solidFill>
              </a:rPr>
              <a:t> </a:t>
            </a:r>
            <a:r>
              <a:rPr lang="en-US" sz="1400" i="1" dirty="0" err="1">
                <a:solidFill>
                  <a:schemeClr val="dk1"/>
                </a:solidFill>
              </a:rPr>
              <a:t>chưa</a:t>
            </a:r>
            <a:r>
              <a:rPr lang="en-US" sz="1400" i="1" dirty="0">
                <a:solidFill>
                  <a:schemeClr val="dk1"/>
                </a:solidFill>
              </a:rPr>
              <a:t> </a:t>
            </a:r>
            <a:r>
              <a:rPr lang="en-US" sz="1400" i="1" dirty="0" err="1">
                <a:solidFill>
                  <a:schemeClr val="dk1"/>
                </a:solidFill>
              </a:rPr>
              <a:t>đảm</a:t>
            </a:r>
            <a:r>
              <a:rPr lang="en-US" sz="1400" i="1" dirty="0">
                <a:solidFill>
                  <a:schemeClr val="dk1"/>
                </a:solidFill>
              </a:rPr>
              <a:t> </a:t>
            </a:r>
            <a:r>
              <a:rPr lang="en-US" sz="1400" i="1" dirty="0" err="1">
                <a:solidFill>
                  <a:schemeClr val="dk1"/>
                </a:solidFill>
              </a:rPr>
              <a:t>bảo</a:t>
            </a:r>
            <a:r>
              <a:rPr lang="en-US" sz="1400" i="1" dirty="0">
                <a:solidFill>
                  <a:schemeClr val="dk1"/>
                </a:solidFill>
              </a:rPr>
              <a:t> </a:t>
            </a:r>
            <a:r>
              <a:rPr lang="en-US" sz="1400" i="1" dirty="0" err="1">
                <a:solidFill>
                  <a:schemeClr val="dk1"/>
                </a:solidFill>
              </a:rPr>
              <a:t>sẽ</a:t>
            </a:r>
            <a:r>
              <a:rPr lang="en-US" sz="1400" i="1" dirty="0">
                <a:solidFill>
                  <a:schemeClr val="dk1"/>
                </a:solidFill>
              </a:rPr>
              <a:t> </a:t>
            </a:r>
            <a:r>
              <a:rPr lang="en-US" sz="1400" i="1" dirty="0" err="1">
                <a:solidFill>
                  <a:schemeClr val="dk1"/>
                </a:solidFill>
              </a:rPr>
              <a:t>đạt</a:t>
            </a:r>
            <a:r>
              <a:rPr lang="en-US" sz="1400" i="1" dirty="0">
                <a:solidFill>
                  <a:schemeClr val="dk1"/>
                </a:solidFill>
              </a:rPr>
              <a:t> </a:t>
            </a:r>
            <a:r>
              <a:rPr lang="en-US" sz="1400" i="1" dirty="0" err="1">
                <a:solidFill>
                  <a:schemeClr val="dk1"/>
                </a:solidFill>
              </a:rPr>
              <a:t>được</a:t>
            </a:r>
            <a:r>
              <a:rPr lang="en-US" sz="1400" i="1" dirty="0">
                <a:solidFill>
                  <a:schemeClr val="dk1"/>
                </a:solidFill>
              </a:rPr>
              <a:t> </a:t>
            </a:r>
            <a:r>
              <a:rPr lang="en-US" sz="1400" i="1" dirty="0" err="1">
                <a:solidFill>
                  <a:schemeClr val="dk1"/>
                </a:solidFill>
              </a:rPr>
              <a:t>doanh</a:t>
            </a:r>
            <a:r>
              <a:rPr lang="en-US" sz="1400" i="1" dirty="0">
                <a:solidFill>
                  <a:schemeClr val="dk1"/>
                </a:solidFill>
              </a:rPr>
              <a:t> </a:t>
            </a:r>
            <a:r>
              <a:rPr lang="en-US" sz="1400" i="1" dirty="0" err="1">
                <a:solidFill>
                  <a:schemeClr val="dk1"/>
                </a:solidFill>
              </a:rPr>
              <a:t>thu</a:t>
            </a:r>
            <a:endParaRPr sz="1400" i="1" dirty="0">
              <a:solidFill>
                <a:schemeClr val="dk1"/>
              </a:solidFill>
            </a:endParaRPr>
          </a:p>
          <a:p>
            <a:pPr marL="0" lvl="0" indent="0" algn="l" rtl="0">
              <a:lnSpc>
                <a:spcPct val="100000"/>
              </a:lnSpc>
              <a:spcBef>
                <a:spcPts val="0"/>
              </a:spcBef>
              <a:spcAft>
                <a:spcPts val="0"/>
              </a:spcAft>
              <a:buClr>
                <a:srgbClr val="001633"/>
              </a:buClr>
              <a:buSzPts val="1100"/>
              <a:buFont typeface="Arial"/>
              <a:buNone/>
            </a:pPr>
            <a:endParaRPr sz="1300" i="1" dirty="0">
              <a:solidFill>
                <a:schemeClr val="dk1"/>
              </a:solidFill>
            </a:endParaRPr>
          </a:p>
          <a:p>
            <a:pPr marL="0" lvl="0" indent="0" algn="l" rtl="0">
              <a:lnSpc>
                <a:spcPct val="100000"/>
              </a:lnSpc>
              <a:spcBef>
                <a:spcPts val="0"/>
              </a:spcBef>
              <a:spcAft>
                <a:spcPts val="0"/>
              </a:spcAft>
              <a:buSzPts val="1100"/>
              <a:buNone/>
            </a:pPr>
            <a:endParaRPr sz="1400" dirty="0">
              <a:solidFill>
                <a:schemeClr val="dk1"/>
              </a:solidFill>
            </a:endParaRPr>
          </a:p>
        </p:txBody>
      </p:sp>
    </p:spTree>
    <p:extLst>
      <p:ext uri="{BB962C8B-B14F-4D97-AF65-F5344CB8AC3E}">
        <p14:creationId xmlns:p14="http://schemas.microsoft.com/office/powerpoint/2010/main" val="31291460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6" name="Google Shape;156;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US" sz="1300" i="1">
                <a:solidFill>
                  <a:srgbClr val="001633"/>
                </a:solidFill>
              </a:rPr>
              <a:t>Vd KPI: Nếu công ty đặt mục tiêu kiếm nhiều lợi nhuận hơn trong năm tới, thì có thể đo lường KPI theo tăng trưởng bán hàng, lợi nhuận biên và chi phí vận hành. </a:t>
            </a:r>
            <a:endParaRPr sz="1300" i="1">
              <a:solidFill>
                <a:srgbClr val="001633"/>
              </a:solidFill>
            </a:endParaRPr>
          </a:p>
          <a:p>
            <a:pPr marL="0" lvl="0" indent="0" algn="l" rtl="0">
              <a:lnSpc>
                <a:spcPct val="100000"/>
              </a:lnSpc>
              <a:spcBef>
                <a:spcPts val="0"/>
              </a:spcBef>
              <a:spcAft>
                <a:spcPts val="0"/>
              </a:spcAft>
              <a:buClr>
                <a:schemeClr val="dk1"/>
              </a:buClr>
              <a:buSzPts val="1100"/>
              <a:buFont typeface="Arial"/>
              <a:buNone/>
            </a:pPr>
            <a:r>
              <a:rPr lang="en-US" sz="1300" i="1">
                <a:solidFill>
                  <a:srgbClr val="001633"/>
                </a:solidFill>
              </a:rPr>
              <a:t>Nếu công ty muốn đo lường hiệu quả của phòng nhân sự thì có thể đo lường KPI theo hiệu quả tuyển dụng, chất lượng đào tạo, năng suất của nguồn nhân lực.</a:t>
            </a:r>
            <a:endParaRPr sz="1300" i="1">
              <a:solidFill>
                <a:srgbClr val="001633"/>
              </a:solidFill>
            </a:endParaRPr>
          </a:p>
          <a:p>
            <a:pPr marL="0" lvl="0" indent="0" algn="l" rtl="0">
              <a:lnSpc>
                <a:spcPct val="100000"/>
              </a:lnSpc>
              <a:spcBef>
                <a:spcPts val="0"/>
              </a:spcBef>
              <a:spcAft>
                <a:spcPts val="0"/>
              </a:spcAft>
              <a:buClr>
                <a:schemeClr val="dk1"/>
              </a:buClr>
              <a:buSzPts val="1100"/>
              <a:buFont typeface="Arial"/>
              <a:buNone/>
            </a:pPr>
            <a:r>
              <a:rPr lang="en-US" sz="1400">
                <a:solidFill>
                  <a:schemeClr val="dk1"/>
                </a:solidFill>
              </a:rPr>
              <a:t>Có rất nhiều loại đơn vị KPI: theo số đếm (biến rời rạc), %, tổng (biến liên tục), trung bình, tỉ lệ, ...</a:t>
            </a:r>
            <a:endParaRPr sz="1300" i="1">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US" sz="1400">
                <a:solidFill>
                  <a:schemeClr val="dk1"/>
                </a:solidFill>
              </a:rPr>
              <a:t>Có 2 loại KPI:</a:t>
            </a:r>
            <a:endParaRPr sz="1400">
              <a:solidFill>
                <a:schemeClr val="dk1"/>
              </a:solidFill>
            </a:endParaRPr>
          </a:p>
          <a:p>
            <a:pPr marL="457200" lvl="0" indent="-317500" algn="l" rtl="0">
              <a:lnSpc>
                <a:spcPct val="100000"/>
              </a:lnSpc>
              <a:spcBef>
                <a:spcPts val="0"/>
              </a:spcBef>
              <a:spcAft>
                <a:spcPts val="0"/>
              </a:spcAft>
              <a:buClr>
                <a:schemeClr val="dk1"/>
              </a:buClr>
              <a:buSzPts val="1400"/>
              <a:buChar char="●"/>
            </a:pPr>
            <a:r>
              <a:rPr lang="en-US" sz="1400">
                <a:solidFill>
                  <a:schemeClr val="dk1"/>
                </a:solidFill>
              </a:rPr>
              <a:t>KPI theo chiến lược (ảnh hưởng đến sự sống còn): </a:t>
            </a:r>
            <a:r>
              <a:rPr lang="en-US" sz="1400" i="1">
                <a:solidFill>
                  <a:schemeClr val="dk1"/>
                </a:solidFill>
              </a:rPr>
              <a:t>vd phải đạt bao nhiu lợi nhuận doanh nghiệp mới tồn tại đc </a:t>
            </a:r>
            <a:endParaRPr sz="1400" i="1">
              <a:solidFill>
                <a:schemeClr val="dk1"/>
              </a:solidFill>
            </a:endParaRPr>
          </a:p>
          <a:p>
            <a:pPr marL="457200" lvl="0" indent="-317500" algn="l" rtl="0">
              <a:lnSpc>
                <a:spcPct val="100000"/>
              </a:lnSpc>
              <a:spcBef>
                <a:spcPts val="0"/>
              </a:spcBef>
              <a:spcAft>
                <a:spcPts val="0"/>
              </a:spcAft>
              <a:buClr>
                <a:schemeClr val="dk1"/>
              </a:buClr>
              <a:buSzPts val="1400"/>
              <a:buChar char="●"/>
            </a:pPr>
            <a:r>
              <a:rPr lang="en-US" sz="1400">
                <a:solidFill>
                  <a:schemeClr val="dk1"/>
                </a:solidFill>
              </a:rPr>
              <a:t>KPI theo chiến thuật (hoạt động nhỏ giúp đến gần hơn với mục tiêu chiến lược): </a:t>
            </a:r>
            <a:r>
              <a:rPr lang="en-US" sz="1400" i="1">
                <a:solidFill>
                  <a:schemeClr val="dk1"/>
                </a:solidFill>
              </a:rPr>
              <a:t>vd tuyển bao nhiu nhân sự, but tuyển đủ người cũng chưa đảm bảo sẽ đạt được doanh thu</a:t>
            </a:r>
            <a:endParaRPr sz="1400" i="1">
              <a:solidFill>
                <a:schemeClr val="dk1"/>
              </a:solidFill>
            </a:endParaRPr>
          </a:p>
          <a:p>
            <a:pPr marL="0" lvl="0" indent="0" algn="l" rtl="0">
              <a:lnSpc>
                <a:spcPct val="100000"/>
              </a:lnSpc>
              <a:spcBef>
                <a:spcPts val="0"/>
              </a:spcBef>
              <a:spcAft>
                <a:spcPts val="0"/>
              </a:spcAft>
              <a:buClr>
                <a:srgbClr val="001633"/>
              </a:buClr>
              <a:buSzPts val="1100"/>
              <a:buFont typeface="Arial"/>
              <a:buNone/>
            </a:pPr>
            <a:endParaRPr sz="1300" i="1">
              <a:solidFill>
                <a:schemeClr val="dk1"/>
              </a:solidFill>
            </a:endParaRPr>
          </a:p>
          <a:p>
            <a:pPr marL="0" lvl="0" indent="0" algn="l" rtl="0">
              <a:lnSpc>
                <a:spcPct val="100000"/>
              </a:lnSpc>
              <a:spcBef>
                <a:spcPts val="0"/>
              </a:spcBef>
              <a:spcAft>
                <a:spcPts val="0"/>
              </a:spcAft>
              <a:buSzPts val="1100"/>
              <a:buNone/>
            </a:pPr>
            <a:endParaRPr sz="1400">
              <a:solidFill>
                <a:schemeClr val="dk1"/>
              </a:solidFill>
            </a:endParaRPr>
          </a:p>
        </p:txBody>
      </p:sp>
    </p:spTree>
    <p:extLst>
      <p:ext uri="{BB962C8B-B14F-4D97-AF65-F5344CB8AC3E}">
        <p14:creationId xmlns:p14="http://schemas.microsoft.com/office/powerpoint/2010/main" val="2840390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6" name="Google Shape;156;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US" sz="1300" i="1">
                <a:solidFill>
                  <a:srgbClr val="001633"/>
                </a:solidFill>
              </a:rPr>
              <a:t>Vd KPI: Nếu công ty đặt mục tiêu kiếm nhiều lợi nhuận hơn trong năm tới, thì có thể đo lường KPI theo tăng trưởng bán hàng, lợi nhuận biên và chi phí vận hành. </a:t>
            </a:r>
            <a:endParaRPr sz="1300" i="1">
              <a:solidFill>
                <a:srgbClr val="001633"/>
              </a:solidFill>
            </a:endParaRPr>
          </a:p>
          <a:p>
            <a:pPr marL="0" lvl="0" indent="0" algn="l" rtl="0">
              <a:lnSpc>
                <a:spcPct val="100000"/>
              </a:lnSpc>
              <a:spcBef>
                <a:spcPts val="0"/>
              </a:spcBef>
              <a:spcAft>
                <a:spcPts val="0"/>
              </a:spcAft>
              <a:buClr>
                <a:schemeClr val="dk1"/>
              </a:buClr>
              <a:buSzPts val="1100"/>
              <a:buFont typeface="Arial"/>
              <a:buNone/>
            </a:pPr>
            <a:r>
              <a:rPr lang="en-US" sz="1300" i="1">
                <a:solidFill>
                  <a:srgbClr val="001633"/>
                </a:solidFill>
              </a:rPr>
              <a:t>Nếu công ty muốn đo lường hiệu quả của phòng nhân sự thì có thể đo lường KPI theo hiệu quả tuyển dụng, chất lượng đào tạo, năng suất của nguồn nhân lực.</a:t>
            </a:r>
            <a:endParaRPr sz="1300" i="1">
              <a:solidFill>
                <a:srgbClr val="001633"/>
              </a:solidFill>
            </a:endParaRPr>
          </a:p>
          <a:p>
            <a:pPr marL="0" lvl="0" indent="0" algn="l" rtl="0">
              <a:lnSpc>
                <a:spcPct val="100000"/>
              </a:lnSpc>
              <a:spcBef>
                <a:spcPts val="0"/>
              </a:spcBef>
              <a:spcAft>
                <a:spcPts val="0"/>
              </a:spcAft>
              <a:buClr>
                <a:schemeClr val="dk1"/>
              </a:buClr>
              <a:buSzPts val="1100"/>
              <a:buFont typeface="Arial"/>
              <a:buNone/>
            </a:pPr>
            <a:r>
              <a:rPr lang="en-US" sz="1400">
                <a:solidFill>
                  <a:schemeClr val="dk1"/>
                </a:solidFill>
              </a:rPr>
              <a:t>Có rất nhiều loại đơn vị KPI: theo số đếm (biến rời rạc), %, tổng (biến liên tục), trung bình, tỉ lệ, ...</a:t>
            </a:r>
            <a:endParaRPr sz="1300" i="1">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US" sz="1400">
                <a:solidFill>
                  <a:schemeClr val="dk1"/>
                </a:solidFill>
              </a:rPr>
              <a:t>Có 2 loại KPI:</a:t>
            </a:r>
            <a:endParaRPr sz="1400">
              <a:solidFill>
                <a:schemeClr val="dk1"/>
              </a:solidFill>
            </a:endParaRPr>
          </a:p>
          <a:p>
            <a:pPr marL="457200" lvl="0" indent="-317500" algn="l" rtl="0">
              <a:lnSpc>
                <a:spcPct val="100000"/>
              </a:lnSpc>
              <a:spcBef>
                <a:spcPts val="0"/>
              </a:spcBef>
              <a:spcAft>
                <a:spcPts val="0"/>
              </a:spcAft>
              <a:buClr>
                <a:schemeClr val="dk1"/>
              </a:buClr>
              <a:buSzPts val="1400"/>
              <a:buChar char="●"/>
            </a:pPr>
            <a:r>
              <a:rPr lang="en-US" sz="1400">
                <a:solidFill>
                  <a:schemeClr val="dk1"/>
                </a:solidFill>
              </a:rPr>
              <a:t>KPI theo chiến lược (ảnh hưởng đến sự sống còn): </a:t>
            </a:r>
            <a:r>
              <a:rPr lang="en-US" sz="1400" i="1">
                <a:solidFill>
                  <a:schemeClr val="dk1"/>
                </a:solidFill>
              </a:rPr>
              <a:t>vd phải đạt bao nhiu lợi nhuận doanh nghiệp mới tồn tại đc </a:t>
            </a:r>
            <a:endParaRPr sz="1400" i="1">
              <a:solidFill>
                <a:schemeClr val="dk1"/>
              </a:solidFill>
            </a:endParaRPr>
          </a:p>
          <a:p>
            <a:pPr marL="457200" lvl="0" indent="-317500" algn="l" rtl="0">
              <a:lnSpc>
                <a:spcPct val="100000"/>
              </a:lnSpc>
              <a:spcBef>
                <a:spcPts val="0"/>
              </a:spcBef>
              <a:spcAft>
                <a:spcPts val="0"/>
              </a:spcAft>
              <a:buClr>
                <a:schemeClr val="dk1"/>
              </a:buClr>
              <a:buSzPts val="1400"/>
              <a:buChar char="●"/>
            </a:pPr>
            <a:r>
              <a:rPr lang="en-US" sz="1400">
                <a:solidFill>
                  <a:schemeClr val="dk1"/>
                </a:solidFill>
              </a:rPr>
              <a:t>KPI theo chiến thuật (hoạt động nhỏ giúp đến gần hơn với mục tiêu chiến lược): </a:t>
            </a:r>
            <a:r>
              <a:rPr lang="en-US" sz="1400" i="1">
                <a:solidFill>
                  <a:schemeClr val="dk1"/>
                </a:solidFill>
              </a:rPr>
              <a:t>vd tuyển bao nhiu nhân sự, but tuyển đủ người cũng chưa đảm bảo sẽ đạt được doanh thu</a:t>
            </a:r>
            <a:endParaRPr sz="1400" i="1">
              <a:solidFill>
                <a:schemeClr val="dk1"/>
              </a:solidFill>
            </a:endParaRPr>
          </a:p>
          <a:p>
            <a:pPr marL="0" lvl="0" indent="0" algn="l" rtl="0">
              <a:lnSpc>
                <a:spcPct val="100000"/>
              </a:lnSpc>
              <a:spcBef>
                <a:spcPts val="0"/>
              </a:spcBef>
              <a:spcAft>
                <a:spcPts val="0"/>
              </a:spcAft>
              <a:buClr>
                <a:srgbClr val="001633"/>
              </a:buClr>
              <a:buSzPts val="1100"/>
              <a:buFont typeface="Arial"/>
              <a:buNone/>
            </a:pPr>
            <a:endParaRPr sz="1300" i="1">
              <a:solidFill>
                <a:schemeClr val="dk1"/>
              </a:solidFill>
            </a:endParaRPr>
          </a:p>
          <a:p>
            <a:pPr marL="0" lvl="0" indent="0" algn="l" rtl="0">
              <a:lnSpc>
                <a:spcPct val="100000"/>
              </a:lnSpc>
              <a:spcBef>
                <a:spcPts val="0"/>
              </a:spcBef>
              <a:spcAft>
                <a:spcPts val="0"/>
              </a:spcAft>
              <a:buSzPts val="1100"/>
              <a:buNone/>
            </a:pPr>
            <a:endParaRPr sz="1400">
              <a:solidFill>
                <a:schemeClr val="dk1"/>
              </a:solidFill>
            </a:endParaRPr>
          </a:p>
        </p:txBody>
      </p:sp>
    </p:spTree>
    <p:extLst>
      <p:ext uri="{BB962C8B-B14F-4D97-AF65-F5344CB8AC3E}">
        <p14:creationId xmlns:p14="http://schemas.microsoft.com/office/powerpoint/2010/main" val="11719683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6" name="Google Shape;156;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US" sz="1300" i="1">
                <a:solidFill>
                  <a:srgbClr val="001633"/>
                </a:solidFill>
              </a:rPr>
              <a:t>Vd KPI: Nếu công ty đặt mục tiêu kiếm nhiều lợi nhuận hơn trong năm tới, thì có thể đo lường KPI theo tăng trưởng bán hàng, lợi nhuận biên và chi phí vận hành. </a:t>
            </a:r>
            <a:endParaRPr sz="1300" i="1">
              <a:solidFill>
                <a:srgbClr val="001633"/>
              </a:solidFill>
            </a:endParaRPr>
          </a:p>
          <a:p>
            <a:pPr marL="0" lvl="0" indent="0" algn="l" rtl="0">
              <a:lnSpc>
                <a:spcPct val="100000"/>
              </a:lnSpc>
              <a:spcBef>
                <a:spcPts val="0"/>
              </a:spcBef>
              <a:spcAft>
                <a:spcPts val="0"/>
              </a:spcAft>
              <a:buClr>
                <a:schemeClr val="dk1"/>
              </a:buClr>
              <a:buSzPts val="1100"/>
              <a:buFont typeface="Arial"/>
              <a:buNone/>
            </a:pPr>
            <a:r>
              <a:rPr lang="en-US" sz="1300" i="1">
                <a:solidFill>
                  <a:srgbClr val="001633"/>
                </a:solidFill>
              </a:rPr>
              <a:t>Nếu công ty muốn đo lường hiệu quả của phòng nhân sự thì có thể đo lường KPI theo hiệu quả tuyển dụng, chất lượng đào tạo, năng suất của nguồn nhân lực.</a:t>
            </a:r>
            <a:endParaRPr sz="1300" i="1">
              <a:solidFill>
                <a:srgbClr val="001633"/>
              </a:solidFill>
            </a:endParaRPr>
          </a:p>
          <a:p>
            <a:pPr marL="0" lvl="0" indent="0" algn="l" rtl="0">
              <a:lnSpc>
                <a:spcPct val="100000"/>
              </a:lnSpc>
              <a:spcBef>
                <a:spcPts val="0"/>
              </a:spcBef>
              <a:spcAft>
                <a:spcPts val="0"/>
              </a:spcAft>
              <a:buClr>
                <a:schemeClr val="dk1"/>
              </a:buClr>
              <a:buSzPts val="1100"/>
              <a:buFont typeface="Arial"/>
              <a:buNone/>
            </a:pPr>
            <a:r>
              <a:rPr lang="en-US" sz="1400">
                <a:solidFill>
                  <a:schemeClr val="dk1"/>
                </a:solidFill>
              </a:rPr>
              <a:t>Có rất nhiều loại đơn vị KPI: theo số đếm (biến rời rạc), %, tổng (biến liên tục), trung bình, tỉ lệ, ...</a:t>
            </a:r>
            <a:endParaRPr sz="1300" i="1">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US" sz="1400">
                <a:solidFill>
                  <a:schemeClr val="dk1"/>
                </a:solidFill>
              </a:rPr>
              <a:t>Có 2 loại KPI:</a:t>
            </a:r>
            <a:endParaRPr sz="1400">
              <a:solidFill>
                <a:schemeClr val="dk1"/>
              </a:solidFill>
            </a:endParaRPr>
          </a:p>
          <a:p>
            <a:pPr marL="457200" lvl="0" indent="-317500" algn="l" rtl="0">
              <a:lnSpc>
                <a:spcPct val="100000"/>
              </a:lnSpc>
              <a:spcBef>
                <a:spcPts val="0"/>
              </a:spcBef>
              <a:spcAft>
                <a:spcPts val="0"/>
              </a:spcAft>
              <a:buClr>
                <a:schemeClr val="dk1"/>
              </a:buClr>
              <a:buSzPts val="1400"/>
              <a:buChar char="●"/>
            </a:pPr>
            <a:r>
              <a:rPr lang="en-US" sz="1400">
                <a:solidFill>
                  <a:schemeClr val="dk1"/>
                </a:solidFill>
              </a:rPr>
              <a:t>KPI theo chiến lược (ảnh hưởng đến sự sống còn): </a:t>
            </a:r>
            <a:r>
              <a:rPr lang="en-US" sz="1400" i="1">
                <a:solidFill>
                  <a:schemeClr val="dk1"/>
                </a:solidFill>
              </a:rPr>
              <a:t>vd phải đạt bao nhiu lợi nhuận doanh nghiệp mới tồn tại đc </a:t>
            </a:r>
            <a:endParaRPr sz="1400" i="1">
              <a:solidFill>
                <a:schemeClr val="dk1"/>
              </a:solidFill>
            </a:endParaRPr>
          </a:p>
          <a:p>
            <a:pPr marL="457200" lvl="0" indent="-317500" algn="l" rtl="0">
              <a:lnSpc>
                <a:spcPct val="100000"/>
              </a:lnSpc>
              <a:spcBef>
                <a:spcPts val="0"/>
              </a:spcBef>
              <a:spcAft>
                <a:spcPts val="0"/>
              </a:spcAft>
              <a:buClr>
                <a:schemeClr val="dk1"/>
              </a:buClr>
              <a:buSzPts val="1400"/>
              <a:buChar char="●"/>
            </a:pPr>
            <a:r>
              <a:rPr lang="en-US" sz="1400">
                <a:solidFill>
                  <a:schemeClr val="dk1"/>
                </a:solidFill>
              </a:rPr>
              <a:t>KPI theo chiến thuật (hoạt động nhỏ giúp đến gần hơn với mục tiêu chiến lược): </a:t>
            </a:r>
            <a:r>
              <a:rPr lang="en-US" sz="1400" i="1">
                <a:solidFill>
                  <a:schemeClr val="dk1"/>
                </a:solidFill>
              </a:rPr>
              <a:t>vd tuyển bao nhiu nhân sự, but tuyển đủ người cũng chưa đảm bảo sẽ đạt được doanh thu</a:t>
            </a:r>
            <a:endParaRPr sz="1400" i="1">
              <a:solidFill>
                <a:schemeClr val="dk1"/>
              </a:solidFill>
            </a:endParaRPr>
          </a:p>
          <a:p>
            <a:pPr marL="0" lvl="0" indent="0" algn="l" rtl="0">
              <a:lnSpc>
                <a:spcPct val="100000"/>
              </a:lnSpc>
              <a:spcBef>
                <a:spcPts val="0"/>
              </a:spcBef>
              <a:spcAft>
                <a:spcPts val="0"/>
              </a:spcAft>
              <a:buClr>
                <a:srgbClr val="001633"/>
              </a:buClr>
              <a:buSzPts val="1100"/>
              <a:buFont typeface="Arial"/>
              <a:buNone/>
            </a:pPr>
            <a:endParaRPr sz="1300" i="1">
              <a:solidFill>
                <a:schemeClr val="dk1"/>
              </a:solidFill>
            </a:endParaRPr>
          </a:p>
          <a:p>
            <a:pPr marL="0" lvl="0" indent="0" algn="l" rtl="0">
              <a:lnSpc>
                <a:spcPct val="100000"/>
              </a:lnSpc>
              <a:spcBef>
                <a:spcPts val="0"/>
              </a:spcBef>
              <a:spcAft>
                <a:spcPts val="0"/>
              </a:spcAft>
              <a:buSzPts val="1100"/>
              <a:buNone/>
            </a:pPr>
            <a:endParaRPr sz="1400">
              <a:solidFill>
                <a:schemeClr val="dk1"/>
              </a:solidFill>
            </a:endParaRPr>
          </a:p>
        </p:txBody>
      </p:sp>
    </p:spTree>
    <p:extLst>
      <p:ext uri="{BB962C8B-B14F-4D97-AF65-F5344CB8AC3E}">
        <p14:creationId xmlns:p14="http://schemas.microsoft.com/office/powerpoint/2010/main" val="42487060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5" name="Google Shape;245;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51"/>
          <p:cNvSpPr txBox="1">
            <a:spLocks noGrp="1"/>
          </p:cNvSpPr>
          <p:nvPr>
            <p:ph type="ctrTitle"/>
          </p:nvPr>
        </p:nvSpPr>
        <p:spPr>
          <a:xfrm>
            <a:off x="2175900" y="1950100"/>
            <a:ext cx="4792200" cy="6447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lt1"/>
              </a:buClr>
              <a:buSzPts val="3600"/>
              <a:buNone/>
              <a:defRPr sz="3600" b="1">
                <a:solidFill>
                  <a:schemeClr val="lt1"/>
                </a:solidFill>
              </a:defRPr>
            </a:lvl1pPr>
            <a:lvl2pPr lvl="1" algn="ctr">
              <a:lnSpc>
                <a:spcPct val="100000"/>
              </a:lnSpc>
              <a:spcBef>
                <a:spcPts val="0"/>
              </a:spcBef>
              <a:spcAft>
                <a:spcPts val="0"/>
              </a:spcAft>
              <a:buClr>
                <a:schemeClr val="lt1"/>
              </a:buClr>
              <a:buSzPts val="3600"/>
              <a:buNone/>
              <a:defRPr sz="3600" b="1">
                <a:solidFill>
                  <a:schemeClr val="lt1"/>
                </a:solidFill>
              </a:defRPr>
            </a:lvl2pPr>
            <a:lvl3pPr lvl="2" algn="ctr">
              <a:lnSpc>
                <a:spcPct val="100000"/>
              </a:lnSpc>
              <a:spcBef>
                <a:spcPts val="0"/>
              </a:spcBef>
              <a:spcAft>
                <a:spcPts val="0"/>
              </a:spcAft>
              <a:buClr>
                <a:schemeClr val="lt1"/>
              </a:buClr>
              <a:buSzPts val="3600"/>
              <a:buNone/>
              <a:defRPr sz="3600" b="1">
                <a:solidFill>
                  <a:schemeClr val="lt1"/>
                </a:solidFill>
              </a:defRPr>
            </a:lvl3pPr>
            <a:lvl4pPr lvl="3" algn="ctr">
              <a:lnSpc>
                <a:spcPct val="100000"/>
              </a:lnSpc>
              <a:spcBef>
                <a:spcPts val="0"/>
              </a:spcBef>
              <a:spcAft>
                <a:spcPts val="0"/>
              </a:spcAft>
              <a:buClr>
                <a:schemeClr val="lt1"/>
              </a:buClr>
              <a:buSzPts val="3600"/>
              <a:buNone/>
              <a:defRPr sz="3600" b="1">
                <a:solidFill>
                  <a:schemeClr val="lt1"/>
                </a:solidFill>
              </a:defRPr>
            </a:lvl4pPr>
            <a:lvl5pPr lvl="4" algn="ctr">
              <a:lnSpc>
                <a:spcPct val="100000"/>
              </a:lnSpc>
              <a:spcBef>
                <a:spcPts val="0"/>
              </a:spcBef>
              <a:spcAft>
                <a:spcPts val="0"/>
              </a:spcAft>
              <a:buClr>
                <a:schemeClr val="lt1"/>
              </a:buClr>
              <a:buSzPts val="3600"/>
              <a:buNone/>
              <a:defRPr sz="3600" b="1">
                <a:solidFill>
                  <a:schemeClr val="lt1"/>
                </a:solidFill>
              </a:defRPr>
            </a:lvl5pPr>
            <a:lvl6pPr lvl="5" algn="ctr">
              <a:lnSpc>
                <a:spcPct val="100000"/>
              </a:lnSpc>
              <a:spcBef>
                <a:spcPts val="0"/>
              </a:spcBef>
              <a:spcAft>
                <a:spcPts val="0"/>
              </a:spcAft>
              <a:buClr>
                <a:schemeClr val="lt1"/>
              </a:buClr>
              <a:buSzPts val="3600"/>
              <a:buNone/>
              <a:defRPr sz="3600" b="1">
                <a:solidFill>
                  <a:schemeClr val="lt1"/>
                </a:solidFill>
              </a:defRPr>
            </a:lvl6pPr>
            <a:lvl7pPr lvl="6" algn="ctr">
              <a:lnSpc>
                <a:spcPct val="100000"/>
              </a:lnSpc>
              <a:spcBef>
                <a:spcPts val="0"/>
              </a:spcBef>
              <a:spcAft>
                <a:spcPts val="0"/>
              </a:spcAft>
              <a:buClr>
                <a:schemeClr val="lt1"/>
              </a:buClr>
              <a:buSzPts val="3600"/>
              <a:buNone/>
              <a:defRPr sz="3600" b="1">
                <a:solidFill>
                  <a:schemeClr val="lt1"/>
                </a:solidFill>
              </a:defRPr>
            </a:lvl7pPr>
            <a:lvl8pPr lvl="7" algn="ctr">
              <a:lnSpc>
                <a:spcPct val="100000"/>
              </a:lnSpc>
              <a:spcBef>
                <a:spcPts val="0"/>
              </a:spcBef>
              <a:spcAft>
                <a:spcPts val="0"/>
              </a:spcAft>
              <a:buClr>
                <a:schemeClr val="lt1"/>
              </a:buClr>
              <a:buSzPts val="3600"/>
              <a:buNone/>
              <a:defRPr sz="3600" b="1">
                <a:solidFill>
                  <a:schemeClr val="lt1"/>
                </a:solidFill>
              </a:defRPr>
            </a:lvl8pPr>
            <a:lvl9pPr lvl="8" algn="ctr">
              <a:lnSpc>
                <a:spcPct val="100000"/>
              </a:lnSpc>
              <a:spcBef>
                <a:spcPts val="0"/>
              </a:spcBef>
              <a:spcAft>
                <a:spcPts val="0"/>
              </a:spcAft>
              <a:buClr>
                <a:schemeClr val="lt1"/>
              </a:buClr>
              <a:buSzPts val="3600"/>
              <a:buNone/>
              <a:defRPr sz="3600" b="1">
                <a:solidFill>
                  <a:schemeClr val="lt1"/>
                </a:solidFill>
              </a:defRPr>
            </a:lvl9pPr>
          </a:lstStyle>
          <a:p>
            <a:endParaRPr/>
          </a:p>
        </p:txBody>
      </p:sp>
      <p:sp>
        <p:nvSpPr>
          <p:cNvPr id="10" name="Google Shape;10;p51"/>
          <p:cNvSpPr txBox="1">
            <a:spLocks noGrp="1"/>
          </p:cNvSpPr>
          <p:nvPr>
            <p:ph type="subTitle" idx="1"/>
          </p:nvPr>
        </p:nvSpPr>
        <p:spPr>
          <a:xfrm>
            <a:off x="2044200" y="3704650"/>
            <a:ext cx="5055600" cy="464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accent1"/>
              </a:buClr>
              <a:buSzPts val="1400"/>
              <a:buNone/>
              <a:defRPr sz="1400">
                <a:solidFill>
                  <a:schemeClr val="accent1"/>
                </a:solidFill>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 Four Columns 1">
  <p:cSld name="Title + Four Columns 1">
    <p:bg>
      <p:bgPr>
        <a:blipFill>
          <a:blip r:embed="rId2">
            <a:alphaModFix/>
          </a:blip>
          <a:stretch>
            <a:fillRect/>
          </a:stretch>
        </a:blipFill>
        <a:effectLst/>
      </p:bgPr>
    </p:bg>
    <p:spTree>
      <p:nvGrpSpPr>
        <p:cNvPr id="1" name="Shape 117"/>
        <p:cNvGrpSpPr/>
        <p:nvPr/>
      </p:nvGrpSpPr>
      <p:grpSpPr>
        <a:xfrm>
          <a:off x="0" y="0"/>
          <a:ext cx="0" cy="0"/>
          <a:chOff x="0" y="0"/>
          <a:chExt cx="0" cy="0"/>
        </a:xfrm>
      </p:grpSpPr>
      <p:sp>
        <p:nvSpPr>
          <p:cNvPr id="118" name="Google Shape;118;p75"/>
          <p:cNvSpPr txBox="1">
            <a:spLocks noGrp="1"/>
          </p:cNvSpPr>
          <p:nvPr>
            <p:ph type="title"/>
          </p:nvPr>
        </p:nvSpPr>
        <p:spPr>
          <a:xfrm>
            <a:off x="938500" y="445025"/>
            <a:ext cx="5043600" cy="941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a:endParaRPr/>
          </a:p>
        </p:txBody>
      </p:sp>
      <p:sp>
        <p:nvSpPr>
          <p:cNvPr id="119" name="Google Shape;119;p75"/>
          <p:cNvSpPr txBox="1">
            <a:spLocks noGrp="1"/>
          </p:cNvSpPr>
          <p:nvPr>
            <p:ph type="title" idx="2"/>
          </p:nvPr>
        </p:nvSpPr>
        <p:spPr>
          <a:xfrm>
            <a:off x="1338238" y="2359825"/>
            <a:ext cx="2727600" cy="3756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Clr>
                <a:schemeClr val="lt1"/>
              </a:buClr>
              <a:buSzPts val="1400"/>
              <a:buNone/>
              <a:defRPr sz="1400">
                <a:solidFill>
                  <a:schemeClr val="lt1"/>
                </a:solidFill>
              </a:defRPr>
            </a:lvl1pPr>
            <a:lvl2pPr lvl="1" algn="r">
              <a:lnSpc>
                <a:spcPct val="100000"/>
              </a:lnSpc>
              <a:spcBef>
                <a:spcPts val="0"/>
              </a:spcBef>
              <a:spcAft>
                <a:spcPts val="0"/>
              </a:spcAft>
              <a:buClr>
                <a:schemeClr val="lt1"/>
              </a:buClr>
              <a:buSzPts val="4200"/>
              <a:buNone/>
              <a:defRPr sz="4200">
                <a:solidFill>
                  <a:schemeClr val="lt1"/>
                </a:solidFill>
              </a:defRPr>
            </a:lvl2pPr>
            <a:lvl3pPr lvl="2" algn="r">
              <a:lnSpc>
                <a:spcPct val="100000"/>
              </a:lnSpc>
              <a:spcBef>
                <a:spcPts val="0"/>
              </a:spcBef>
              <a:spcAft>
                <a:spcPts val="0"/>
              </a:spcAft>
              <a:buClr>
                <a:schemeClr val="lt1"/>
              </a:buClr>
              <a:buSzPts val="4200"/>
              <a:buNone/>
              <a:defRPr sz="4200">
                <a:solidFill>
                  <a:schemeClr val="lt1"/>
                </a:solidFill>
              </a:defRPr>
            </a:lvl3pPr>
            <a:lvl4pPr lvl="3" algn="r">
              <a:lnSpc>
                <a:spcPct val="100000"/>
              </a:lnSpc>
              <a:spcBef>
                <a:spcPts val="0"/>
              </a:spcBef>
              <a:spcAft>
                <a:spcPts val="0"/>
              </a:spcAft>
              <a:buClr>
                <a:schemeClr val="lt1"/>
              </a:buClr>
              <a:buSzPts val="4200"/>
              <a:buNone/>
              <a:defRPr sz="4200">
                <a:solidFill>
                  <a:schemeClr val="lt1"/>
                </a:solidFill>
              </a:defRPr>
            </a:lvl4pPr>
            <a:lvl5pPr lvl="4" algn="r">
              <a:lnSpc>
                <a:spcPct val="100000"/>
              </a:lnSpc>
              <a:spcBef>
                <a:spcPts val="0"/>
              </a:spcBef>
              <a:spcAft>
                <a:spcPts val="0"/>
              </a:spcAft>
              <a:buClr>
                <a:schemeClr val="lt1"/>
              </a:buClr>
              <a:buSzPts val="4200"/>
              <a:buNone/>
              <a:defRPr sz="4200">
                <a:solidFill>
                  <a:schemeClr val="lt1"/>
                </a:solidFill>
              </a:defRPr>
            </a:lvl5pPr>
            <a:lvl6pPr lvl="5" algn="r">
              <a:lnSpc>
                <a:spcPct val="100000"/>
              </a:lnSpc>
              <a:spcBef>
                <a:spcPts val="0"/>
              </a:spcBef>
              <a:spcAft>
                <a:spcPts val="0"/>
              </a:spcAft>
              <a:buClr>
                <a:schemeClr val="lt1"/>
              </a:buClr>
              <a:buSzPts val="4200"/>
              <a:buNone/>
              <a:defRPr sz="4200">
                <a:solidFill>
                  <a:schemeClr val="lt1"/>
                </a:solidFill>
              </a:defRPr>
            </a:lvl6pPr>
            <a:lvl7pPr lvl="6" algn="r">
              <a:lnSpc>
                <a:spcPct val="100000"/>
              </a:lnSpc>
              <a:spcBef>
                <a:spcPts val="0"/>
              </a:spcBef>
              <a:spcAft>
                <a:spcPts val="0"/>
              </a:spcAft>
              <a:buClr>
                <a:schemeClr val="lt1"/>
              </a:buClr>
              <a:buSzPts val="4200"/>
              <a:buNone/>
              <a:defRPr sz="4200">
                <a:solidFill>
                  <a:schemeClr val="lt1"/>
                </a:solidFill>
              </a:defRPr>
            </a:lvl7pPr>
            <a:lvl8pPr lvl="7" algn="r">
              <a:lnSpc>
                <a:spcPct val="100000"/>
              </a:lnSpc>
              <a:spcBef>
                <a:spcPts val="0"/>
              </a:spcBef>
              <a:spcAft>
                <a:spcPts val="0"/>
              </a:spcAft>
              <a:buClr>
                <a:schemeClr val="lt1"/>
              </a:buClr>
              <a:buSzPts val="4200"/>
              <a:buNone/>
              <a:defRPr sz="4200">
                <a:solidFill>
                  <a:schemeClr val="lt1"/>
                </a:solidFill>
              </a:defRPr>
            </a:lvl8pPr>
            <a:lvl9pPr lvl="8" algn="r">
              <a:lnSpc>
                <a:spcPct val="100000"/>
              </a:lnSpc>
              <a:spcBef>
                <a:spcPts val="0"/>
              </a:spcBef>
              <a:spcAft>
                <a:spcPts val="0"/>
              </a:spcAft>
              <a:buClr>
                <a:schemeClr val="lt1"/>
              </a:buClr>
              <a:buSzPts val="4200"/>
              <a:buNone/>
              <a:defRPr sz="4200">
                <a:solidFill>
                  <a:schemeClr val="lt1"/>
                </a:solidFill>
              </a:defRPr>
            </a:lvl9pPr>
          </a:lstStyle>
          <a:p>
            <a:endParaRPr/>
          </a:p>
        </p:txBody>
      </p:sp>
      <p:sp>
        <p:nvSpPr>
          <p:cNvPr id="120" name="Google Shape;120;p75"/>
          <p:cNvSpPr txBox="1">
            <a:spLocks noGrp="1"/>
          </p:cNvSpPr>
          <p:nvPr>
            <p:ph type="subTitle" idx="1"/>
          </p:nvPr>
        </p:nvSpPr>
        <p:spPr>
          <a:xfrm>
            <a:off x="1338238" y="1713051"/>
            <a:ext cx="2727600" cy="6054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Clr>
                <a:schemeClr val="lt1"/>
              </a:buClr>
              <a:buSzPts val="1600"/>
              <a:buNone/>
              <a:defRPr sz="1600">
                <a:solidFill>
                  <a:schemeClr val="lt1"/>
                </a:solidFill>
              </a:defRPr>
            </a:lvl1pPr>
            <a:lvl2pPr lvl="1" algn="r">
              <a:lnSpc>
                <a:spcPct val="100000"/>
              </a:lnSpc>
              <a:spcBef>
                <a:spcPts val="0"/>
              </a:spcBef>
              <a:spcAft>
                <a:spcPts val="0"/>
              </a:spcAft>
              <a:buClr>
                <a:schemeClr val="lt1"/>
              </a:buClr>
              <a:buSzPts val="1600"/>
              <a:buNone/>
              <a:defRPr sz="1600">
                <a:solidFill>
                  <a:schemeClr val="lt1"/>
                </a:solidFill>
              </a:defRPr>
            </a:lvl2pPr>
            <a:lvl3pPr lvl="2" algn="r">
              <a:lnSpc>
                <a:spcPct val="100000"/>
              </a:lnSpc>
              <a:spcBef>
                <a:spcPts val="0"/>
              </a:spcBef>
              <a:spcAft>
                <a:spcPts val="0"/>
              </a:spcAft>
              <a:buClr>
                <a:schemeClr val="lt1"/>
              </a:buClr>
              <a:buSzPts val="1600"/>
              <a:buNone/>
              <a:defRPr sz="1600">
                <a:solidFill>
                  <a:schemeClr val="lt1"/>
                </a:solidFill>
              </a:defRPr>
            </a:lvl3pPr>
            <a:lvl4pPr lvl="3" algn="r">
              <a:lnSpc>
                <a:spcPct val="100000"/>
              </a:lnSpc>
              <a:spcBef>
                <a:spcPts val="0"/>
              </a:spcBef>
              <a:spcAft>
                <a:spcPts val="0"/>
              </a:spcAft>
              <a:buClr>
                <a:schemeClr val="lt1"/>
              </a:buClr>
              <a:buSzPts val="1600"/>
              <a:buNone/>
              <a:defRPr sz="1600">
                <a:solidFill>
                  <a:schemeClr val="lt1"/>
                </a:solidFill>
              </a:defRPr>
            </a:lvl4pPr>
            <a:lvl5pPr lvl="4" algn="r">
              <a:lnSpc>
                <a:spcPct val="100000"/>
              </a:lnSpc>
              <a:spcBef>
                <a:spcPts val="0"/>
              </a:spcBef>
              <a:spcAft>
                <a:spcPts val="0"/>
              </a:spcAft>
              <a:buClr>
                <a:schemeClr val="lt1"/>
              </a:buClr>
              <a:buSzPts val="1600"/>
              <a:buNone/>
              <a:defRPr sz="1600">
                <a:solidFill>
                  <a:schemeClr val="lt1"/>
                </a:solidFill>
              </a:defRPr>
            </a:lvl5pPr>
            <a:lvl6pPr lvl="5" algn="r">
              <a:lnSpc>
                <a:spcPct val="100000"/>
              </a:lnSpc>
              <a:spcBef>
                <a:spcPts val="0"/>
              </a:spcBef>
              <a:spcAft>
                <a:spcPts val="0"/>
              </a:spcAft>
              <a:buClr>
                <a:schemeClr val="lt1"/>
              </a:buClr>
              <a:buSzPts val="1600"/>
              <a:buNone/>
              <a:defRPr sz="1600">
                <a:solidFill>
                  <a:schemeClr val="lt1"/>
                </a:solidFill>
              </a:defRPr>
            </a:lvl6pPr>
            <a:lvl7pPr lvl="6" algn="r">
              <a:lnSpc>
                <a:spcPct val="100000"/>
              </a:lnSpc>
              <a:spcBef>
                <a:spcPts val="0"/>
              </a:spcBef>
              <a:spcAft>
                <a:spcPts val="0"/>
              </a:spcAft>
              <a:buClr>
                <a:schemeClr val="lt1"/>
              </a:buClr>
              <a:buSzPts val="1600"/>
              <a:buNone/>
              <a:defRPr sz="1600">
                <a:solidFill>
                  <a:schemeClr val="lt1"/>
                </a:solidFill>
              </a:defRPr>
            </a:lvl7pPr>
            <a:lvl8pPr lvl="7" algn="r">
              <a:lnSpc>
                <a:spcPct val="100000"/>
              </a:lnSpc>
              <a:spcBef>
                <a:spcPts val="0"/>
              </a:spcBef>
              <a:spcAft>
                <a:spcPts val="0"/>
              </a:spcAft>
              <a:buClr>
                <a:schemeClr val="lt1"/>
              </a:buClr>
              <a:buSzPts val="1600"/>
              <a:buNone/>
              <a:defRPr sz="1600">
                <a:solidFill>
                  <a:schemeClr val="lt1"/>
                </a:solidFill>
              </a:defRPr>
            </a:lvl8pPr>
            <a:lvl9pPr lvl="8" algn="r">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121" name="Google Shape;121;p75"/>
          <p:cNvSpPr txBox="1">
            <a:spLocks noGrp="1"/>
          </p:cNvSpPr>
          <p:nvPr>
            <p:ph type="title" idx="3"/>
          </p:nvPr>
        </p:nvSpPr>
        <p:spPr>
          <a:xfrm>
            <a:off x="1338238" y="3988950"/>
            <a:ext cx="2727600" cy="3756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Clr>
                <a:schemeClr val="lt1"/>
              </a:buClr>
              <a:buSzPts val="1400"/>
              <a:buNone/>
              <a:defRPr sz="1400">
                <a:solidFill>
                  <a:schemeClr val="lt1"/>
                </a:solidFill>
              </a:defRPr>
            </a:lvl1pPr>
            <a:lvl2pPr lvl="1" algn="r">
              <a:lnSpc>
                <a:spcPct val="100000"/>
              </a:lnSpc>
              <a:spcBef>
                <a:spcPts val="0"/>
              </a:spcBef>
              <a:spcAft>
                <a:spcPts val="0"/>
              </a:spcAft>
              <a:buClr>
                <a:schemeClr val="lt1"/>
              </a:buClr>
              <a:buSzPts val="4200"/>
              <a:buNone/>
              <a:defRPr sz="4200">
                <a:solidFill>
                  <a:schemeClr val="lt1"/>
                </a:solidFill>
              </a:defRPr>
            </a:lvl2pPr>
            <a:lvl3pPr lvl="2" algn="r">
              <a:lnSpc>
                <a:spcPct val="100000"/>
              </a:lnSpc>
              <a:spcBef>
                <a:spcPts val="0"/>
              </a:spcBef>
              <a:spcAft>
                <a:spcPts val="0"/>
              </a:spcAft>
              <a:buClr>
                <a:schemeClr val="lt1"/>
              </a:buClr>
              <a:buSzPts val="4200"/>
              <a:buNone/>
              <a:defRPr sz="4200">
                <a:solidFill>
                  <a:schemeClr val="lt1"/>
                </a:solidFill>
              </a:defRPr>
            </a:lvl3pPr>
            <a:lvl4pPr lvl="3" algn="r">
              <a:lnSpc>
                <a:spcPct val="100000"/>
              </a:lnSpc>
              <a:spcBef>
                <a:spcPts val="0"/>
              </a:spcBef>
              <a:spcAft>
                <a:spcPts val="0"/>
              </a:spcAft>
              <a:buClr>
                <a:schemeClr val="lt1"/>
              </a:buClr>
              <a:buSzPts val="4200"/>
              <a:buNone/>
              <a:defRPr sz="4200">
                <a:solidFill>
                  <a:schemeClr val="lt1"/>
                </a:solidFill>
              </a:defRPr>
            </a:lvl4pPr>
            <a:lvl5pPr lvl="4" algn="r">
              <a:lnSpc>
                <a:spcPct val="100000"/>
              </a:lnSpc>
              <a:spcBef>
                <a:spcPts val="0"/>
              </a:spcBef>
              <a:spcAft>
                <a:spcPts val="0"/>
              </a:spcAft>
              <a:buClr>
                <a:schemeClr val="lt1"/>
              </a:buClr>
              <a:buSzPts val="4200"/>
              <a:buNone/>
              <a:defRPr sz="4200">
                <a:solidFill>
                  <a:schemeClr val="lt1"/>
                </a:solidFill>
              </a:defRPr>
            </a:lvl5pPr>
            <a:lvl6pPr lvl="5" algn="r">
              <a:lnSpc>
                <a:spcPct val="100000"/>
              </a:lnSpc>
              <a:spcBef>
                <a:spcPts val="0"/>
              </a:spcBef>
              <a:spcAft>
                <a:spcPts val="0"/>
              </a:spcAft>
              <a:buClr>
                <a:schemeClr val="lt1"/>
              </a:buClr>
              <a:buSzPts val="4200"/>
              <a:buNone/>
              <a:defRPr sz="4200">
                <a:solidFill>
                  <a:schemeClr val="lt1"/>
                </a:solidFill>
              </a:defRPr>
            </a:lvl6pPr>
            <a:lvl7pPr lvl="6" algn="r">
              <a:lnSpc>
                <a:spcPct val="100000"/>
              </a:lnSpc>
              <a:spcBef>
                <a:spcPts val="0"/>
              </a:spcBef>
              <a:spcAft>
                <a:spcPts val="0"/>
              </a:spcAft>
              <a:buClr>
                <a:schemeClr val="lt1"/>
              </a:buClr>
              <a:buSzPts val="4200"/>
              <a:buNone/>
              <a:defRPr sz="4200">
                <a:solidFill>
                  <a:schemeClr val="lt1"/>
                </a:solidFill>
              </a:defRPr>
            </a:lvl7pPr>
            <a:lvl8pPr lvl="7" algn="r">
              <a:lnSpc>
                <a:spcPct val="100000"/>
              </a:lnSpc>
              <a:spcBef>
                <a:spcPts val="0"/>
              </a:spcBef>
              <a:spcAft>
                <a:spcPts val="0"/>
              </a:spcAft>
              <a:buClr>
                <a:schemeClr val="lt1"/>
              </a:buClr>
              <a:buSzPts val="4200"/>
              <a:buNone/>
              <a:defRPr sz="4200">
                <a:solidFill>
                  <a:schemeClr val="lt1"/>
                </a:solidFill>
              </a:defRPr>
            </a:lvl8pPr>
            <a:lvl9pPr lvl="8" algn="r">
              <a:lnSpc>
                <a:spcPct val="100000"/>
              </a:lnSpc>
              <a:spcBef>
                <a:spcPts val="0"/>
              </a:spcBef>
              <a:spcAft>
                <a:spcPts val="0"/>
              </a:spcAft>
              <a:buClr>
                <a:schemeClr val="lt1"/>
              </a:buClr>
              <a:buSzPts val="4200"/>
              <a:buNone/>
              <a:defRPr sz="4200">
                <a:solidFill>
                  <a:schemeClr val="lt1"/>
                </a:solidFill>
              </a:defRPr>
            </a:lvl9pPr>
          </a:lstStyle>
          <a:p>
            <a:endParaRPr/>
          </a:p>
        </p:txBody>
      </p:sp>
      <p:sp>
        <p:nvSpPr>
          <p:cNvPr id="122" name="Google Shape;122;p75"/>
          <p:cNvSpPr txBox="1">
            <a:spLocks noGrp="1"/>
          </p:cNvSpPr>
          <p:nvPr>
            <p:ph type="subTitle" idx="4"/>
          </p:nvPr>
        </p:nvSpPr>
        <p:spPr>
          <a:xfrm>
            <a:off x="1338238" y="3342176"/>
            <a:ext cx="2727600" cy="6054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Clr>
                <a:schemeClr val="lt1"/>
              </a:buClr>
              <a:buSzPts val="1600"/>
              <a:buNone/>
              <a:defRPr sz="1600">
                <a:solidFill>
                  <a:schemeClr val="lt1"/>
                </a:solidFill>
              </a:defRPr>
            </a:lvl1pPr>
            <a:lvl2pPr lvl="1" algn="r">
              <a:lnSpc>
                <a:spcPct val="100000"/>
              </a:lnSpc>
              <a:spcBef>
                <a:spcPts val="0"/>
              </a:spcBef>
              <a:spcAft>
                <a:spcPts val="0"/>
              </a:spcAft>
              <a:buClr>
                <a:schemeClr val="lt1"/>
              </a:buClr>
              <a:buSzPts val="1600"/>
              <a:buNone/>
              <a:defRPr sz="1600">
                <a:solidFill>
                  <a:schemeClr val="lt1"/>
                </a:solidFill>
              </a:defRPr>
            </a:lvl2pPr>
            <a:lvl3pPr lvl="2" algn="r">
              <a:lnSpc>
                <a:spcPct val="100000"/>
              </a:lnSpc>
              <a:spcBef>
                <a:spcPts val="0"/>
              </a:spcBef>
              <a:spcAft>
                <a:spcPts val="0"/>
              </a:spcAft>
              <a:buClr>
                <a:schemeClr val="lt1"/>
              </a:buClr>
              <a:buSzPts val="1600"/>
              <a:buNone/>
              <a:defRPr sz="1600">
                <a:solidFill>
                  <a:schemeClr val="lt1"/>
                </a:solidFill>
              </a:defRPr>
            </a:lvl3pPr>
            <a:lvl4pPr lvl="3" algn="r">
              <a:lnSpc>
                <a:spcPct val="100000"/>
              </a:lnSpc>
              <a:spcBef>
                <a:spcPts val="0"/>
              </a:spcBef>
              <a:spcAft>
                <a:spcPts val="0"/>
              </a:spcAft>
              <a:buClr>
                <a:schemeClr val="lt1"/>
              </a:buClr>
              <a:buSzPts val="1600"/>
              <a:buNone/>
              <a:defRPr sz="1600">
                <a:solidFill>
                  <a:schemeClr val="lt1"/>
                </a:solidFill>
              </a:defRPr>
            </a:lvl4pPr>
            <a:lvl5pPr lvl="4" algn="r">
              <a:lnSpc>
                <a:spcPct val="100000"/>
              </a:lnSpc>
              <a:spcBef>
                <a:spcPts val="0"/>
              </a:spcBef>
              <a:spcAft>
                <a:spcPts val="0"/>
              </a:spcAft>
              <a:buClr>
                <a:schemeClr val="lt1"/>
              </a:buClr>
              <a:buSzPts val="1600"/>
              <a:buNone/>
              <a:defRPr sz="1600">
                <a:solidFill>
                  <a:schemeClr val="lt1"/>
                </a:solidFill>
              </a:defRPr>
            </a:lvl5pPr>
            <a:lvl6pPr lvl="5" algn="r">
              <a:lnSpc>
                <a:spcPct val="100000"/>
              </a:lnSpc>
              <a:spcBef>
                <a:spcPts val="0"/>
              </a:spcBef>
              <a:spcAft>
                <a:spcPts val="0"/>
              </a:spcAft>
              <a:buClr>
                <a:schemeClr val="lt1"/>
              </a:buClr>
              <a:buSzPts val="1600"/>
              <a:buNone/>
              <a:defRPr sz="1600">
                <a:solidFill>
                  <a:schemeClr val="lt1"/>
                </a:solidFill>
              </a:defRPr>
            </a:lvl6pPr>
            <a:lvl7pPr lvl="6" algn="r">
              <a:lnSpc>
                <a:spcPct val="100000"/>
              </a:lnSpc>
              <a:spcBef>
                <a:spcPts val="0"/>
              </a:spcBef>
              <a:spcAft>
                <a:spcPts val="0"/>
              </a:spcAft>
              <a:buClr>
                <a:schemeClr val="lt1"/>
              </a:buClr>
              <a:buSzPts val="1600"/>
              <a:buNone/>
              <a:defRPr sz="1600">
                <a:solidFill>
                  <a:schemeClr val="lt1"/>
                </a:solidFill>
              </a:defRPr>
            </a:lvl7pPr>
            <a:lvl8pPr lvl="7" algn="r">
              <a:lnSpc>
                <a:spcPct val="100000"/>
              </a:lnSpc>
              <a:spcBef>
                <a:spcPts val="0"/>
              </a:spcBef>
              <a:spcAft>
                <a:spcPts val="0"/>
              </a:spcAft>
              <a:buClr>
                <a:schemeClr val="lt1"/>
              </a:buClr>
              <a:buSzPts val="1600"/>
              <a:buNone/>
              <a:defRPr sz="1600">
                <a:solidFill>
                  <a:schemeClr val="lt1"/>
                </a:solidFill>
              </a:defRPr>
            </a:lvl8pPr>
            <a:lvl9pPr lvl="8" algn="r">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123" name="Google Shape;123;p75"/>
          <p:cNvSpPr txBox="1">
            <a:spLocks noGrp="1"/>
          </p:cNvSpPr>
          <p:nvPr>
            <p:ph type="title" idx="5"/>
          </p:nvPr>
        </p:nvSpPr>
        <p:spPr>
          <a:xfrm>
            <a:off x="5078163" y="2359825"/>
            <a:ext cx="2727600" cy="375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lt1"/>
              </a:buClr>
              <a:buSzPts val="1400"/>
              <a:buNone/>
              <a:defRPr sz="14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a:endParaRPr/>
          </a:p>
        </p:txBody>
      </p:sp>
      <p:sp>
        <p:nvSpPr>
          <p:cNvPr id="124" name="Google Shape;124;p75"/>
          <p:cNvSpPr txBox="1">
            <a:spLocks noGrp="1"/>
          </p:cNvSpPr>
          <p:nvPr>
            <p:ph type="subTitle" idx="6"/>
          </p:nvPr>
        </p:nvSpPr>
        <p:spPr>
          <a:xfrm>
            <a:off x="5078163" y="1713051"/>
            <a:ext cx="2727600" cy="605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lt1"/>
              </a:buClr>
              <a:buSzPts val="1600"/>
              <a:buNone/>
              <a:defRPr sz="1600">
                <a:solidFill>
                  <a:schemeClr val="lt1"/>
                </a:solidFill>
              </a:defRPr>
            </a:lvl1pPr>
            <a:lvl2pPr lvl="1" algn="l">
              <a:lnSpc>
                <a:spcPct val="100000"/>
              </a:lnSpc>
              <a:spcBef>
                <a:spcPts val="0"/>
              </a:spcBef>
              <a:spcAft>
                <a:spcPts val="0"/>
              </a:spcAft>
              <a:buClr>
                <a:schemeClr val="lt1"/>
              </a:buClr>
              <a:buSzPts val="1600"/>
              <a:buNone/>
              <a:defRPr sz="1600">
                <a:solidFill>
                  <a:schemeClr val="lt1"/>
                </a:solidFill>
              </a:defRPr>
            </a:lvl2pPr>
            <a:lvl3pPr lvl="2" algn="l">
              <a:lnSpc>
                <a:spcPct val="100000"/>
              </a:lnSpc>
              <a:spcBef>
                <a:spcPts val="0"/>
              </a:spcBef>
              <a:spcAft>
                <a:spcPts val="0"/>
              </a:spcAft>
              <a:buClr>
                <a:schemeClr val="lt1"/>
              </a:buClr>
              <a:buSzPts val="1600"/>
              <a:buNone/>
              <a:defRPr sz="1600">
                <a:solidFill>
                  <a:schemeClr val="lt1"/>
                </a:solidFill>
              </a:defRPr>
            </a:lvl3pPr>
            <a:lvl4pPr lvl="3" algn="l">
              <a:lnSpc>
                <a:spcPct val="100000"/>
              </a:lnSpc>
              <a:spcBef>
                <a:spcPts val="0"/>
              </a:spcBef>
              <a:spcAft>
                <a:spcPts val="0"/>
              </a:spcAft>
              <a:buClr>
                <a:schemeClr val="lt1"/>
              </a:buClr>
              <a:buSzPts val="1600"/>
              <a:buNone/>
              <a:defRPr sz="1600">
                <a:solidFill>
                  <a:schemeClr val="lt1"/>
                </a:solidFill>
              </a:defRPr>
            </a:lvl4pPr>
            <a:lvl5pPr lvl="4" algn="l">
              <a:lnSpc>
                <a:spcPct val="100000"/>
              </a:lnSpc>
              <a:spcBef>
                <a:spcPts val="0"/>
              </a:spcBef>
              <a:spcAft>
                <a:spcPts val="0"/>
              </a:spcAft>
              <a:buClr>
                <a:schemeClr val="lt1"/>
              </a:buClr>
              <a:buSzPts val="1600"/>
              <a:buNone/>
              <a:defRPr sz="1600">
                <a:solidFill>
                  <a:schemeClr val="lt1"/>
                </a:solidFill>
              </a:defRPr>
            </a:lvl5pPr>
            <a:lvl6pPr lvl="5" algn="l">
              <a:lnSpc>
                <a:spcPct val="100000"/>
              </a:lnSpc>
              <a:spcBef>
                <a:spcPts val="0"/>
              </a:spcBef>
              <a:spcAft>
                <a:spcPts val="0"/>
              </a:spcAft>
              <a:buClr>
                <a:schemeClr val="lt1"/>
              </a:buClr>
              <a:buSzPts val="1600"/>
              <a:buNone/>
              <a:defRPr sz="1600">
                <a:solidFill>
                  <a:schemeClr val="lt1"/>
                </a:solidFill>
              </a:defRPr>
            </a:lvl6pPr>
            <a:lvl7pPr lvl="6" algn="l">
              <a:lnSpc>
                <a:spcPct val="100000"/>
              </a:lnSpc>
              <a:spcBef>
                <a:spcPts val="0"/>
              </a:spcBef>
              <a:spcAft>
                <a:spcPts val="0"/>
              </a:spcAft>
              <a:buClr>
                <a:schemeClr val="lt1"/>
              </a:buClr>
              <a:buSzPts val="1600"/>
              <a:buNone/>
              <a:defRPr sz="1600">
                <a:solidFill>
                  <a:schemeClr val="lt1"/>
                </a:solidFill>
              </a:defRPr>
            </a:lvl7pPr>
            <a:lvl8pPr lvl="7" algn="l">
              <a:lnSpc>
                <a:spcPct val="100000"/>
              </a:lnSpc>
              <a:spcBef>
                <a:spcPts val="0"/>
              </a:spcBef>
              <a:spcAft>
                <a:spcPts val="0"/>
              </a:spcAft>
              <a:buClr>
                <a:schemeClr val="lt1"/>
              </a:buClr>
              <a:buSzPts val="1600"/>
              <a:buNone/>
              <a:defRPr sz="1600">
                <a:solidFill>
                  <a:schemeClr val="lt1"/>
                </a:solidFill>
              </a:defRPr>
            </a:lvl8pPr>
            <a:lvl9pPr lvl="8" algn="l">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125" name="Google Shape;125;p75"/>
          <p:cNvSpPr txBox="1">
            <a:spLocks noGrp="1"/>
          </p:cNvSpPr>
          <p:nvPr>
            <p:ph type="title" idx="7"/>
          </p:nvPr>
        </p:nvSpPr>
        <p:spPr>
          <a:xfrm>
            <a:off x="5078163" y="3988950"/>
            <a:ext cx="2727600" cy="375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lt1"/>
              </a:buClr>
              <a:buSzPts val="1400"/>
              <a:buNone/>
              <a:defRPr sz="14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a:endParaRPr/>
          </a:p>
        </p:txBody>
      </p:sp>
      <p:sp>
        <p:nvSpPr>
          <p:cNvPr id="126" name="Google Shape;126;p75"/>
          <p:cNvSpPr txBox="1">
            <a:spLocks noGrp="1"/>
          </p:cNvSpPr>
          <p:nvPr>
            <p:ph type="subTitle" idx="8"/>
          </p:nvPr>
        </p:nvSpPr>
        <p:spPr>
          <a:xfrm>
            <a:off x="5078163" y="3342176"/>
            <a:ext cx="2727600" cy="605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lt1"/>
              </a:buClr>
              <a:buSzPts val="1600"/>
              <a:buNone/>
              <a:defRPr sz="1600">
                <a:solidFill>
                  <a:schemeClr val="lt1"/>
                </a:solidFill>
              </a:defRPr>
            </a:lvl1pPr>
            <a:lvl2pPr lvl="1" algn="l">
              <a:lnSpc>
                <a:spcPct val="100000"/>
              </a:lnSpc>
              <a:spcBef>
                <a:spcPts val="0"/>
              </a:spcBef>
              <a:spcAft>
                <a:spcPts val="0"/>
              </a:spcAft>
              <a:buClr>
                <a:schemeClr val="lt1"/>
              </a:buClr>
              <a:buSzPts val="1600"/>
              <a:buNone/>
              <a:defRPr sz="1600">
                <a:solidFill>
                  <a:schemeClr val="lt1"/>
                </a:solidFill>
              </a:defRPr>
            </a:lvl2pPr>
            <a:lvl3pPr lvl="2" algn="l">
              <a:lnSpc>
                <a:spcPct val="100000"/>
              </a:lnSpc>
              <a:spcBef>
                <a:spcPts val="0"/>
              </a:spcBef>
              <a:spcAft>
                <a:spcPts val="0"/>
              </a:spcAft>
              <a:buClr>
                <a:schemeClr val="lt1"/>
              </a:buClr>
              <a:buSzPts val="1600"/>
              <a:buNone/>
              <a:defRPr sz="1600">
                <a:solidFill>
                  <a:schemeClr val="lt1"/>
                </a:solidFill>
              </a:defRPr>
            </a:lvl3pPr>
            <a:lvl4pPr lvl="3" algn="l">
              <a:lnSpc>
                <a:spcPct val="100000"/>
              </a:lnSpc>
              <a:spcBef>
                <a:spcPts val="0"/>
              </a:spcBef>
              <a:spcAft>
                <a:spcPts val="0"/>
              </a:spcAft>
              <a:buClr>
                <a:schemeClr val="lt1"/>
              </a:buClr>
              <a:buSzPts val="1600"/>
              <a:buNone/>
              <a:defRPr sz="1600">
                <a:solidFill>
                  <a:schemeClr val="lt1"/>
                </a:solidFill>
              </a:defRPr>
            </a:lvl4pPr>
            <a:lvl5pPr lvl="4" algn="l">
              <a:lnSpc>
                <a:spcPct val="100000"/>
              </a:lnSpc>
              <a:spcBef>
                <a:spcPts val="0"/>
              </a:spcBef>
              <a:spcAft>
                <a:spcPts val="0"/>
              </a:spcAft>
              <a:buClr>
                <a:schemeClr val="lt1"/>
              </a:buClr>
              <a:buSzPts val="1600"/>
              <a:buNone/>
              <a:defRPr sz="1600">
                <a:solidFill>
                  <a:schemeClr val="lt1"/>
                </a:solidFill>
              </a:defRPr>
            </a:lvl5pPr>
            <a:lvl6pPr lvl="5" algn="l">
              <a:lnSpc>
                <a:spcPct val="100000"/>
              </a:lnSpc>
              <a:spcBef>
                <a:spcPts val="0"/>
              </a:spcBef>
              <a:spcAft>
                <a:spcPts val="0"/>
              </a:spcAft>
              <a:buClr>
                <a:schemeClr val="lt1"/>
              </a:buClr>
              <a:buSzPts val="1600"/>
              <a:buNone/>
              <a:defRPr sz="1600">
                <a:solidFill>
                  <a:schemeClr val="lt1"/>
                </a:solidFill>
              </a:defRPr>
            </a:lvl6pPr>
            <a:lvl7pPr lvl="6" algn="l">
              <a:lnSpc>
                <a:spcPct val="100000"/>
              </a:lnSpc>
              <a:spcBef>
                <a:spcPts val="0"/>
              </a:spcBef>
              <a:spcAft>
                <a:spcPts val="0"/>
              </a:spcAft>
              <a:buClr>
                <a:schemeClr val="lt1"/>
              </a:buClr>
              <a:buSzPts val="1600"/>
              <a:buNone/>
              <a:defRPr sz="1600">
                <a:solidFill>
                  <a:schemeClr val="lt1"/>
                </a:solidFill>
              </a:defRPr>
            </a:lvl7pPr>
            <a:lvl8pPr lvl="7" algn="l">
              <a:lnSpc>
                <a:spcPct val="100000"/>
              </a:lnSpc>
              <a:spcBef>
                <a:spcPts val="0"/>
              </a:spcBef>
              <a:spcAft>
                <a:spcPts val="0"/>
              </a:spcAft>
              <a:buClr>
                <a:schemeClr val="lt1"/>
              </a:buClr>
              <a:buSzPts val="1600"/>
              <a:buNone/>
              <a:defRPr sz="1600">
                <a:solidFill>
                  <a:schemeClr val="lt1"/>
                </a:solidFill>
              </a:defRPr>
            </a:lvl8pPr>
            <a:lvl9pPr lvl="8" algn="l">
              <a:lnSpc>
                <a:spcPct val="100000"/>
              </a:lnSpc>
              <a:spcBef>
                <a:spcPts val="0"/>
              </a:spcBef>
              <a:spcAft>
                <a:spcPts val="0"/>
              </a:spcAft>
              <a:buClr>
                <a:schemeClr val="lt1"/>
              </a:buClr>
              <a:buSzPts val="1600"/>
              <a:buNone/>
              <a:defRPr sz="1600">
                <a:solidFill>
                  <a:schemeClr val="lt1"/>
                </a:solidFill>
              </a:defRPr>
            </a:lvl9pPr>
          </a:lstStyle>
          <a:p>
            <a:endParaRPr/>
          </a:p>
        </p:txBody>
      </p:sp>
    </p:spTree>
    <p:extLst>
      <p:ext uri="{BB962C8B-B14F-4D97-AF65-F5344CB8AC3E}">
        <p14:creationId xmlns:p14="http://schemas.microsoft.com/office/powerpoint/2010/main" val="34321580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body" type="tx">
  <p:cSld name="Title and body">
    <p:bg>
      <p:bgPr>
        <a:blipFill>
          <a:blip r:embed="rId2">
            <a:alphaModFix/>
          </a:blip>
          <a:stretch>
            <a:fillRect/>
          </a:stretch>
        </a:blipFill>
        <a:effectLst/>
      </p:bgPr>
    </p:bg>
    <p:spTree>
      <p:nvGrpSpPr>
        <p:cNvPr id="1" name="Shape 34"/>
        <p:cNvGrpSpPr/>
        <p:nvPr/>
      </p:nvGrpSpPr>
      <p:grpSpPr>
        <a:xfrm>
          <a:off x="0" y="0"/>
          <a:ext cx="0" cy="0"/>
          <a:chOff x="0" y="0"/>
          <a:chExt cx="0" cy="0"/>
        </a:xfrm>
      </p:grpSpPr>
      <p:sp>
        <p:nvSpPr>
          <p:cNvPr id="35" name="Google Shape;35;p57"/>
          <p:cNvSpPr txBox="1">
            <a:spLocks noGrp="1"/>
          </p:cNvSpPr>
          <p:nvPr>
            <p:ph type="title"/>
          </p:nvPr>
        </p:nvSpPr>
        <p:spPr>
          <a:xfrm>
            <a:off x="938500" y="445025"/>
            <a:ext cx="4629300" cy="941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a:endParaRPr/>
          </a:p>
        </p:txBody>
      </p:sp>
      <p:sp>
        <p:nvSpPr>
          <p:cNvPr id="36" name="Google Shape;36;p57"/>
          <p:cNvSpPr txBox="1">
            <a:spLocks noGrp="1"/>
          </p:cNvSpPr>
          <p:nvPr>
            <p:ph type="body" idx="1"/>
          </p:nvPr>
        </p:nvSpPr>
        <p:spPr>
          <a:xfrm>
            <a:off x="938500" y="1659275"/>
            <a:ext cx="4946400" cy="2760900"/>
          </a:xfrm>
          <a:prstGeom prst="rect">
            <a:avLst/>
          </a:prstGeom>
          <a:noFill/>
          <a:ln>
            <a:noFill/>
          </a:ln>
        </p:spPr>
        <p:txBody>
          <a:bodyPr spcFirstLastPara="1" wrap="square" lIns="91425" tIns="91425" rIns="91425" bIns="91425" anchor="t" anchorCtr="0">
            <a:noAutofit/>
          </a:bodyPr>
          <a:lstStyle>
            <a:lvl1pPr marL="457200" lvl="0" indent="-317500" algn="l">
              <a:lnSpc>
                <a:spcPct val="100000"/>
              </a:lnSpc>
              <a:spcBef>
                <a:spcPts val="0"/>
              </a:spcBef>
              <a:spcAft>
                <a:spcPts val="0"/>
              </a:spcAft>
              <a:buClr>
                <a:schemeClr val="lt1"/>
              </a:buClr>
              <a:buSzPts val="1400"/>
              <a:buChar char="●"/>
              <a:defRPr sz="1400">
                <a:solidFill>
                  <a:schemeClr val="lt1"/>
                </a:solidFill>
              </a:defRPr>
            </a:lvl1pPr>
            <a:lvl2pPr marL="914400" lvl="1" indent="-317500" algn="l">
              <a:lnSpc>
                <a:spcPct val="100000"/>
              </a:lnSpc>
              <a:spcBef>
                <a:spcPts val="1600"/>
              </a:spcBef>
              <a:spcAft>
                <a:spcPts val="0"/>
              </a:spcAft>
              <a:buClr>
                <a:schemeClr val="lt1"/>
              </a:buClr>
              <a:buSzPts val="1400"/>
              <a:buChar char="○"/>
              <a:defRPr>
                <a:solidFill>
                  <a:schemeClr val="lt1"/>
                </a:solidFill>
              </a:defRPr>
            </a:lvl2pPr>
            <a:lvl3pPr marL="1371600" lvl="2" indent="-317500" algn="l">
              <a:lnSpc>
                <a:spcPct val="100000"/>
              </a:lnSpc>
              <a:spcBef>
                <a:spcPts val="1600"/>
              </a:spcBef>
              <a:spcAft>
                <a:spcPts val="0"/>
              </a:spcAft>
              <a:buClr>
                <a:schemeClr val="lt1"/>
              </a:buClr>
              <a:buSzPts val="1400"/>
              <a:buChar char="■"/>
              <a:defRPr>
                <a:solidFill>
                  <a:schemeClr val="lt1"/>
                </a:solidFill>
              </a:defRPr>
            </a:lvl3pPr>
            <a:lvl4pPr marL="1828800" lvl="3" indent="-317500" algn="l">
              <a:lnSpc>
                <a:spcPct val="100000"/>
              </a:lnSpc>
              <a:spcBef>
                <a:spcPts val="1600"/>
              </a:spcBef>
              <a:spcAft>
                <a:spcPts val="0"/>
              </a:spcAft>
              <a:buClr>
                <a:schemeClr val="lt1"/>
              </a:buClr>
              <a:buSzPts val="1400"/>
              <a:buChar char="●"/>
              <a:defRPr>
                <a:solidFill>
                  <a:schemeClr val="lt1"/>
                </a:solidFill>
              </a:defRPr>
            </a:lvl4pPr>
            <a:lvl5pPr marL="2286000" lvl="4" indent="-317500" algn="l">
              <a:lnSpc>
                <a:spcPct val="100000"/>
              </a:lnSpc>
              <a:spcBef>
                <a:spcPts val="1600"/>
              </a:spcBef>
              <a:spcAft>
                <a:spcPts val="0"/>
              </a:spcAft>
              <a:buClr>
                <a:schemeClr val="lt1"/>
              </a:buClr>
              <a:buSzPts val="1400"/>
              <a:buChar char="○"/>
              <a:defRPr>
                <a:solidFill>
                  <a:schemeClr val="lt1"/>
                </a:solidFill>
              </a:defRPr>
            </a:lvl5pPr>
            <a:lvl6pPr marL="2743200" lvl="5" indent="-317500" algn="l">
              <a:lnSpc>
                <a:spcPct val="100000"/>
              </a:lnSpc>
              <a:spcBef>
                <a:spcPts val="1600"/>
              </a:spcBef>
              <a:spcAft>
                <a:spcPts val="0"/>
              </a:spcAft>
              <a:buClr>
                <a:schemeClr val="lt1"/>
              </a:buClr>
              <a:buSzPts val="1400"/>
              <a:buChar char="■"/>
              <a:defRPr>
                <a:solidFill>
                  <a:schemeClr val="lt1"/>
                </a:solidFill>
              </a:defRPr>
            </a:lvl6pPr>
            <a:lvl7pPr marL="3200400" lvl="6" indent="-317500" algn="l">
              <a:lnSpc>
                <a:spcPct val="100000"/>
              </a:lnSpc>
              <a:spcBef>
                <a:spcPts val="1600"/>
              </a:spcBef>
              <a:spcAft>
                <a:spcPts val="0"/>
              </a:spcAft>
              <a:buClr>
                <a:schemeClr val="lt1"/>
              </a:buClr>
              <a:buSzPts val="1400"/>
              <a:buChar char="●"/>
              <a:defRPr>
                <a:solidFill>
                  <a:schemeClr val="lt1"/>
                </a:solidFill>
              </a:defRPr>
            </a:lvl7pPr>
            <a:lvl8pPr marL="3657600" lvl="7" indent="-317500" algn="l">
              <a:lnSpc>
                <a:spcPct val="100000"/>
              </a:lnSpc>
              <a:spcBef>
                <a:spcPts val="1600"/>
              </a:spcBef>
              <a:spcAft>
                <a:spcPts val="0"/>
              </a:spcAft>
              <a:buClr>
                <a:schemeClr val="lt1"/>
              </a:buClr>
              <a:buSzPts val="1400"/>
              <a:buChar char="○"/>
              <a:defRPr>
                <a:solidFill>
                  <a:schemeClr val="lt1"/>
                </a:solidFill>
              </a:defRPr>
            </a:lvl8pPr>
            <a:lvl9pPr marL="4114800" lvl="8" indent="-317500" algn="l">
              <a:lnSpc>
                <a:spcPct val="100000"/>
              </a:lnSpc>
              <a:spcBef>
                <a:spcPts val="1600"/>
              </a:spcBef>
              <a:spcAft>
                <a:spcPts val="1600"/>
              </a:spcAft>
              <a:buClr>
                <a:schemeClr val="lt1"/>
              </a:buClr>
              <a:buSzPts val="1400"/>
              <a:buChar char="■"/>
              <a:defRPr>
                <a:solidFill>
                  <a:schemeClr val="lt1"/>
                </a:solidFill>
              </a:defRPr>
            </a:lvl9pPr>
          </a:lstStyle>
          <a:p>
            <a:endParaRPr/>
          </a:p>
        </p:txBody>
      </p:sp>
    </p:spTree>
    <p:extLst>
      <p:ext uri="{BB962C8B-B14F-4D97-AF65-F5344CB8AC3E}">
        <p14:creationId xmlns:p14="http://schemas.microsoft.com/office/powerpoint/2010/main" val="206539453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 Design">
  <p:cSld name="Title + Design">
    <p:bg>
      <p:bgPr>
        <a:blipFill>
          <a:blip r:embed="rId2">
            <a:alphaModFix/>
          </a:blip>
          <a:stretch>
            <a:fillRect/>
          </a:stretch>
        </a:blipFill>
        <a:effectLst/>
      </p:bgPr>
    </p:bg>
    <p:spTree>
      <p:nvGrpSpPr>
        <p:cNvPr id="1" name="Shape 65"/>
        <p:cNvGrpSpPr/>
        <p:nvPr/>
      </p:nvGrpSpPr>
      <p:grpSpPr>
        <a:xfrm>
          <a:off x="0" y="0"/>
          <a:ext cx="0" cy="0"/>
          <a:chOff x="0" y="0"/>
          <a:chExt cx="0" cy="0"/>
        </a:xfrm>
      </p:grpSpPr>
      <p:sp>
        <p:nvSpPr>
          <p:cNvPr id="66" name="Google Shape;66;p65"/>
          <p:cNvSpPr txBox="1">
            <a:spLocks noGrp="1"/>
          </p:cNvSpPr>
          <p:nvPr>
            <p:ph type="title"/>
          </p:nvPr>
        </p:nvSpPr>
        <p:spPr>
          <a:xfrm>
            <a:off x="938500" y="445025"/>
            <a:ext cx="4702200" cy="941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a:endParaRPr/>
          </a:p>
        </p:txBody>
      </p:sp>
    </p:spTree>
    <p:extLst>
      <p:ext uri="{BB962C8B-B14F-4D97-AF65-F5344CB8AC3E}">
        <p14:creationId xmlns:p14="http://schemas.microsoft.com/office/powerpoint/2010/main" val="42877343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ig Text">
  <p:cSld name="TITLE_1">
    <p:bg>
      <p:bgPr>
        <a:blipFill>
          <a:blip r:embed="rId2">
            <a:alphaModFix/>
          </a:blip>
          <a:stretch>
            <a:fillRect/>
          </a:stretch>
        </a:blipFill>
        <a:effectLst/>
      </p:bgPr>
    </p:bg>
    <p:spTree>
      <p:nvGrpSpPr>
        <p:cNvPr id="1" name="Shape 24"/>
        <p:cNvGrpSpPr/>
        <p:nvPr/>
      </p:nvGrpSpPr>
      <p:grpSpPr>
        <a:xfrm>
          <a:off x="0" y="0"/>
          <a:ext cx="0" cy="0"/>
          <a:chOff x="0" y="0"/>
          <a:chExt cx="0" cy="0"/>
        </a:xfrm>
      </p:grpSpPr>
      <p:sp>
        <p:nvSpPr>
          <p:cNvPr id="25" name="Google Shape;25;p54"/>
          <p:cNvSpPr txBox="1">
            <a:spLocks noGrp="1"/>
          </p:cNvSpPr>
          <p:nvPr>
            <p:ph type="ctrTitle"/>
          </p:nvPr>
        </p:nvSpPr>
        <p:spPr>
          <a:xfrm>
            <a:off x="4285500" y="2832875"/>
            <a:ext cx="3657300" cy="644700"/>
          </a:xfrm>
          <a:prstGeom prst="rect">
            <a:avLst/>
          </a:prstGeom>
          <a:noFill/>
          <a:ln>
            <a:noFill/>
          </a:ln>
          <a:effectLst>
            <a:outerShdw blurRad="57150" dist="19050" dir="5400000" algn="bl" rotWithShape="0">
              <a:srgbClr val="76A5AF">
                <a:alpha val="87843"/>
              </a:srgbClr>
            </a:outerShdw>
          </a:effectLst>
        </p:spPr>
        <p:txBody>
          <a:bodyPr spcFirstLastPara="1" wrap="square" lIns="91425" tIns="91425" rIns="91425" bIns="91425" anchor="b" anchorCtr="0">
            <a:noAutofit/>
          </a:bodyPr>
          <a:lstStyle>
            <a:lvl1pPr lvl="0" algn="ctr">
              <a:lnSpc>
                <a:spcPct val="100000"/>
              </a:lnSpc>
              <a:spcBef>
                <a:spcPts val="0"/>
              </a:spcBef>
              <a:spcAft>
                <a:spcPts val="0"/>
              </a:spcAft>
              <a:buClr>
                <a:schemeClr val="lt1"/>
              </a:buClr>
              <a:buSzPts val="6000"/>
              <a:buNone/>
              <a:defRPr sz="6000" b="1">
                <a:solidFill>
                  <a:schemeClr val="lt1"/>
                </a:solidFill>
              </a:defRPr>
            </a:lvl1pPr>
            <a:lvl2pPr lvl="1" algn="ctr">
              <a:lnSpc>
                <a:spcPct val="100000"/>
              </a:lnSpc>
              <a:spcBef>
                <a:spcPts val="0"/>
              </a:spcBef>
              <a:spcAft>
                <a:spcPts val="0"/>
              </a:spcAft>
              <a:buClr>
                <a:schemeClr val="lt1"/>
              </a:buClr>
              <a:buSzPts val="3600"/>
              <a:buNone/>
              <a:defRPr sz="3600" b="1">
                <a:solidFill>
                  <a:schemeClr val="lt1"/>
                </a:solidFill>
              </a:defRPr>
            </a:lvl2pPr>
            <a:lvl3pPr lvl="2" algn="ctr">
              <a:lnSpc>
                <a:spcPct val="100000"/>
              </a:lnSpc>
              <a:spcBef>
                <a:spcPts val="0"/>
              </a:spcBef>
              <a:spcAft>
                <a:spcPts val="0"/>
              </a:spcAft>
              <a:buClr>
                <a:schemeClr val="lt1"/>
              </a:buClr>
              <a:buSzPts val="3600"/>
              <a:buNone/>
              <a:defRPr sz="3600" b="1">
                <a:solidFill>
                  <a:schemeClr val="lt1"/>
                </a:solidFill>
              </a:defRPr>
            </a:lvl3pPr>
            <a:lvl4pPr lvl="3" algn="ctr">
              <a:lnSpc>
                <a:spcPct val="100000"/>
              </a:lnSpc>
              <a:spcBef>
                <a:spcPts val="0"/>
              </a:spcBef>
              <a:spcAft>
                <a:spcPts val="0"/>
              </a:spcAft>
              <a:buClr>
                <a:schemeClr val="lt1"/>
              </a:buClr>
              <a:buSzPts val="3600"/>
              <a:buNone/>
              <a:defRPr sz="3600" b="1">
                <a:solidFill>
                  <a:schemeClr val="lt1"/>
                </a:solidFill>
              </a:defRPr>
            </a:lvl4pPr>
            <a:lvl5pPr lvl="4" algn="ctr">
              <a:lnSpc>
                <a:spcPct val="100000"/>
              </a:lnSpc>
              <a:spcBef>
                <a:spcPts val="0"/>
              </a:spcBef>
              <a:spcAft>
                <a:spcPts val="0"/>
              </a:spcAft>
              <a:buClr>
                <a:schemeClr val="lt1"/>
              </a:buClr>
              <a:buSzPts val="3600"/>
              <a:buNone/>
              <a:defRPr sz="3600" b="1">
                <a:solidFill>
                  <a:schemeClr val="lt1"/>
                </a:solidFill>
              </a:defRPr>
            </a:lvl5pPr>
            <a:lvl6pPr lvl="5" algn="ctr">
              <a:lnSpc>
                <a:spcPct val="100000"/>
              </a:lnSpc>
              <a:spcBef>
                <a:spcPts val="0"/>
              </a:spcBef>
              <a:spcAft>
                <a:spcPts val="0"/>
              </a:spcAft>
              <a:buClr>
                <a:schemeClr val="lt1"/>
              </a:buClr>
              <a:buSzPts val="3600"/>
              <a:buNone/>
              <a:defRPr sz="3600" b="1">
                <a:solidFill>
                  <a:schemeClr val="lt1"/>
                </a:solidFill>
              </a:defRPr>
            </a:lvl6pPr>
            <a:lvl7pPr lvl="6" algn="ctr">
              <a:lnSpc>
                <a:spcPct val="100000"/>
              </a:lnSpc>
              <a:spcBef>
                <a:spcPts val="0"/>
              </a:spcBef>
              <a:spcAft>
                <a:spcPts val="0"/>
              </a:spcAft>
              <a:buClr>
                <a:schemeClr val="lt1"/>
              </a:buClr>
              <a:buSzPts val="3600"/>
              <a:buNone/>
              <a:defRPr sz="3600" b="1">
                <a:solidFill>
                  <a:schemeClr val="lt1"/>
                </a:solidFill>
              </a:defRPr>
            </a:lvl7pPr>
            <a:lvl8pPr lvl="7" algn="ctr">
              <a:lnSpc>
                <a:spcPct val="100000"/>
              </a:lnSpc>
              <a:spcBef>
                <a:spcPts val="0"/>
              </a:spcBef>
              <a:spcAft>
                <a:spcPts val="0"/>
              </a:spcAft>
              <a:buClr>
                <a:schemeClr val="lt1"/>
              </a:buClr>
              <a:buSzPts val="3600"/>
              <a:buNone/>
              <a:defRPr sz="3600" b="1">
                <a:solidFill>
                  <a:schemeClr val="lt1"/>
                </a:solidFill>
              </a:defRPr>
            </a:lvl8pPr>
            <a:lvl9pPr lvl="8" algn="ctr">
              <a:lnSpc>
                <a:spcPct val="100000"/>
              </a:lnSpc>
              <a:spcBef>
                <a:spcPts val="0"/>
              </a:spcBef>
              <a:spcAft>
                <a:spcPts val="0"/>
              </a:spcAft>
              <a:buClr>
                <a:schemeClr val="lt1"/>
              </a:buClr>
              <a:buSzPts val="3600"/>
              <a:buNone/>
              <a:defRPr sz="3600" b="1">
                <a:solidFill>
                  <a:schemeClr val="lt1"/>
                </a:solidFill>
              </a:defRPr>
            </a:lvl9pPr>
          </a:lstStyle>
          <a:p>
            <a:endParaRPr/>
          </a:p>
        </p:txBody>
      </p:sp>
      <p:sp>
        <p:nvSpPr>
          <p:cNvPr id="26" name="Google Shape;26;p54"/>
          <p:cNvSpPr txBox="1">
            <a:spLocks noGrp="1"/>
          </p:cNvSpPr>
          <p:nvPr>
            <p:ph type="subTitle" idx="1"/>
          </p:nvPr>
        </p:nvSpPr>
        <p:spPr>
          <a:xfrm>
            <a:off x="4144050" y="3549850"/>
            <a:ext cx="3940200" cy="464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accent1"/>
              </a:buClr>
              <a:buSzPts val="1400"/>
              <a:buNone/>
              <a:defRPr sz="1400">
                <a:solidFill>
                  <a:schemeClr val="accent1"/>
                </a:solidFill>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TITLE_1_1">
    <p:bg>
      <p:bgPr>
        <a:blipFill>
          <a:blip r:embed="rId2">
            <a:alphaModFix/>
          </a:blip>
          <a:stretch>
            <a:fillRect/>
          </a:stretch>
        </a:blipFill>
        <a:effectLst/>
      </p:bgPr>
    </p:bg>
    <p:spTree>
      <p:nvGrpSpPr>
        <p:cNvPr id="1" name="Shape 27"/>
        <p:cNvGrpSpPr/>
        <p:nvPr/>
      </p:nvGrpSpPr>
      <p:grpSpPr>
        <a:xfrm>
          <a:off x="0" y="0"/>
          <a:ext cx="0" cy="0"/>
          <a:chOff x="0" y="0"/>
          <a:chExt cx="0" cy="0"/>
        </a:xfrm>
      </p:grpSpPr>
      <p:sp>
        <p:nvSpPr>
          <p:cNvPr id="28" name="Google Shape;28;p55"/>
          <p:cNvSpPr txBox="1">
            <a:spLocks noGrp="1"/>
          </p:cNvSpPr>
          <p:nvPr>
            <p:ph type="ctrTitle"/>
          </p:nvPr>
        </p:nvSpPr>
        <p:spPr>
          <a:xfrm>
            <a:off x="1850525" y="1157925"/>
            <a:ext cx="5442900" cy="2603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lt1"/>
              </a:buClr>
              <a:buSzPts val="3000"/>
              <a:buNone/>
              <a:defRPr sz="3000" b="1">
                <a:solidFill>
                  <a:schemeClr val="lt1"/>
                </a:solidFill>
              </a:defRPr>
            </a:lvl1pPr>
            <a:lvl2pPr lvl="1" algn="ctr">
              <a:lnSpc>
                <a:spcPct val="100000"/>
              </a:lnSpc>
              <a:spcBef>
                <a:spcPts val="0"/>
              </a:spcBef>
              <a:spcAft>
                <a:spcPts val="0"/>
              </a:spcAft>
              <a:buClr>
                <a:schemeClr val="lt1"/>
              </a:buClr>
              <a:buSzPts val="3000"/>
              <a:buNone/>
              <a:defRPr sz="3000" b="1">
                <a:solidFill>
                  <a:schemeClr val="lt1"/>
                </a:solidFill>
              </a:defRPr>
            </a:lvl2pPr>
            <a:lvl3pPr lvl="2" algn="ctr">
              <a:lnSpc>
                <a:spcPct val="100000"/>
              </a:lnSpc>
              <a:spcBef>
                <a:spcPts val="0"/>
              </a:spcBef>
              <a:spcAft>
                <a:spcPts val="0"/>
              </a:spcAft>
              <a:buClr>
                <a:schemeClr val="lt1"/>
              </a:buClr>
              <a:buSzPts val="3000"/>
              <a:buNone/>
              <a:defRPr sz="3000" b="1">
                <a:solidFill>
                  <a:schemeClr val="lt1"/>
                </a:solidFill>
              </a:defRPr>
            </a:lvl3pPr>
            <a:lvl4pPr lvl="3" algn="ctr">
              <a:lnSpc>
                <a:spcPct val="100000"/>
              </a:lnSpc>
              <a:spcBef>
                <a:spcPts val="0"/>
              </a:spcBef>
              <a:spcAft>
                <a:spcPts val="0"/>
              </a:spcAft>
              <a:buClr>
                <a:schemeClr val="lt1"/>
              </a:buClr>
              <a:buSzPts val="3000"/>
              <a:buNone/>
              <a:defRPr sz="3000" b="1">
                <a:solidFill>
                  <a:schemeClr val="lt1"/>
                </a:solidFill>
              </a:defRPr>
            </a:lvl4pPr>
            <a:lvl5pPr lvl="4" algn="ctr">
              <a:lnSpc>
                <a:spcPct val="100000"/>
              </a:lnSpc>
              <a:spcBef>
                <a:spcPts val="0"/>
              </a:spcBef>
              <a:spcAft>
                <a:spcPts val="0"/>
              </a:spcAft>
              <a:buClr>
                <a:schemeClr val="lt1"/>
              </a:buClr>
              <a:buSzPts val="3000"/>
              <a:buNone/>
              <a:defRPr sz="3000" b="1">
                <a:solidFill>
                  <a:schemeClr val="lt1"/>
                </a:solidFill>
              </a:defRPr>
            </a:lvl5pPr>
            <a:lvl6pPr lvl="5" algn="ctr">
              <a:lnSpc>
                <a:spcPct val="100000"/>
              </a:lnSpc>
              <a:spcBef>
                <a:spcPts val="0"/>
              </a:spcBef>
              <a:spcAft>
                <a:spcPts val="0"/>
              </a:spcAft>
              <a:buClr>
                <a:schemeClr val="lt1"/>
              </a:buClr>
              <a:buSzPts val="3000"/>
              <a:buNone/>
              <a:defRPr sz="3000" b="1">
                <a:solidFill>
                  <a:schemeClr val="lt1"/>
                </a:solidFill>
              </a:defRPr>
            </a:lvl6pPr>
            <a:lvl7pPr lvl="6" algn="ctr">
              <a:lnSpc>
                <a:spcPct val="100000"/>
              </a:lnSpc>
              <a:spcBef>
                <a:spcPts val="0"/>
              </a:spcBef>
              <a:spcAft>
                <a:spcPts val="0"/>
              </a:spcAft>
              <a:buClr>
                <a:schemeClr val="lt1"/>
              </a:buClr>
              <a:buSzPts val="3000"/>
              <a:buNone/>
              <a:defRPr sz="3000" b="1">
                <a:solidFill>
                  <a:schemeClr val="lt1"/>
                </a:solidFill>
              </a:defRPr>
            </a:lvl7pPr>
            <a:lvl8pPr lvl="7" algn="ctr">
              <a:lnSpc>
                <a:spcPct val="100000"/>
              </a:lnSpc>
              <a:spcBef>
                <a:spcPts val="0"/>
              </a:spcBef>
              <a:spcAft>
                <a:spcPts val="0"/>
              </a:spcAft>
              <a:buClr>
                <a:schemeClr val="lt1"/>
              </a:buClr>
              <a:buSzPts val="3000"/>
              <a:buNone/>
              <a:defRPr sz="3000" b="1">
                <a:solidFill>
                  <a:schemeClr val="lt1"/>
                </a:solidFill>
              </a:defRPr>
            </a:lvl8pPr>
            <a:lvl9pPr lvl="8" algn="ctr">
              <a:lnSpc>
                <a:spcPct val="100000"/>
              </a:lnSpc>
              <a:spcBef>
                <a:spcPts val="0"/>
              </a:spcBef>
              <a:spcAft>
                <a:spcPts val="0"/>
              </a:spcAft>
              <a:buClr>
                <a:schemeClr val="lt1"/>
              </a:buClr>
              <a:buSzPts val="3000"/>
              <a:buNone/>
              <a:defRPr sz="3000" b="1">
                <a:solidFill>
                  <a:schemeClr val="lt1"/>
                </a:solidFill>
              </a:defRPr>
            </a:lvl9pPr>
          </a:lstStyle>
          <a:p>
            <a:endParaRPr/>
          </a:p>
        </p:txBody>
      </p:sp>
      <p:sp>
        <p:nvSpPr>
          <p:cNvPr id="29" name="Google Shape;29;p55"/>
          <p:cNvSpPr txBox="1">
            <a:spLocks noGrp="1"/>
          </p:cNvSpPr>
          <p:nvPr>
            <p:ph type="subTitle" idx="1"/>
          </p:nvPr>
        </p:nvSpPr>
        <p:spPr>
          <a:xfrm>
            <a:off x="2481900" y="3945600"/>
            <a:ext cx="4180200" cy="464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accent1"/>
              </a:buClr>
              <a:buSzPts val="1400"/>
              <a:buNone/>
              <a:defRPr sz="1400">
                <a:solidFill>
                  <a:schemeClr val="accent1"/>
                </a:solidFill>
              </a:defRPr>
            </a:lvl1pPr>
            <a:lvl2pPr lvl="1" algn="ctr">
              <a:lnSpc>
                <a:spcPct val="100000"/>
              </a:lnSpc>
              <a:spcBef>
                <a:spcPts val="0"/>
              </a:spcBef>
              <a:spcAft>
                <a:spcPts val="0"/>
              </a:spcAft>
              <a:buClr>
                <a:schemeClr val="accent1"/>
              </a:buClr>
              <a:buSzPts val="1800"/>
              <a:buNone/>
              <a:defRPr sz="1800">
                <a:solidFill>
                  <a:schemeClr val="accent1"/>
                </a:solidFill>
              </a:defRPr>
            </a:lvl2pPr>
            <a:lvl3pPr lvl="2" algn="ctr">
              <a:lnSpc>
                <a:spcPct val="100000"/>
              </a:lnSpc>
              <a:spcBef>
                <a:spcPts val="0"/>
              </a:spcBef>
              <a:spcAft>
                <a:spcPts val="0"/>
              </a:spcAft>
              <a:buClr>
                <a:schemeClr val="accent1"/>
              </a:buClr>
              <a:buSzPts val="1800"/>
              <a:buNone/>
              <a:defRPr sz="1800">
                <a:solidFill>
                  <a:schemeClr val="accent1"/>
                </a:solidFill>
              </a:defRPr>
            </a:lvl3pPr>
            <a:lvl4pPr lvl="3" algn="ctr">
              <a:lnSpc>
                <a:spcPct val="100000"/>
              </a:lnSpc>
              <a:spcBef>
                <a:spcPts val="0"/>
              </a:spcBef>
              <a:spcAft>
                <a:spcPts val="0"/>
              </a:spcAft>
              <a:buClr>
                <a:schemeClr val="accent1"/>
              </a:buClr>
              <a:buSzPts val="1800"/>
              <a:buNone/>
              <a:defRPr sz="1800">
                <a:solidFill>
                  <a:schemeClr val="accent1"/>
                </a:solidFill>
              </a:defRPr>
            </a:lvl4pPr>
            <a:lvl5pPr lvl="4" algn="ctr">
              <a:lnSpc>
                <a:spcPct val="100000"/>
              </a:lnSpc>
              <a:spcBef>
                <a:spcPts val="0"/>
              </a:spcBef>
              <a:spcAft>
                <a:spcPts val="0"/>
              </a:spcAft>
              <a:buClr>
                <a:schemeClr val="accent1"/>
              </a:buClr>
              <a:buSzPts val="1800"/>
              <a:buNone/>
              <a:defRPr sz="1800">
                <a:solidFill>
                  <a:schemeClr val="accent1"/>
                </a:solidFill>
              </a:defRPr>
            </a:lvl5pPr>
            <a:lvl6pPr lvl="5" algn="ctr">
              <a:lnSpc>
                <a:spcPct val="100000"/>
              </a:lnSpc>
              <a:spcBef>
                <a:spcPts val="0"/>
              </a:spcBef>
              <a:spcAft>
                <a:spcPts val="0"/>
              </a:spcAft>
              <a:buClr>
                <a:schemeClr val="accent1"/>
              </a:buClr>
              <a:buSzPts val="1800"/>
              <a:buNone/>
              <a:defRPr sz="1800">
                <a:solidFill>
                  <a:schemeClr val="accent1"/>
                </a:solidFill>
              </a:defRPr>
            </a:lvl6pPr>
            <a:lvl7pPr lvl="6" algn="ctr">
              <a:lnSpc>
                <a:spcPct val="100000"/>
              </a:lnSpc>
              <a:spcBef>
                <a:spcPts val="0"/>
              </a:spcBef>
              <a:spcAft>
                <a:spcPts val="0"/>
              </a:spcAft>
              <a:buClr>
                <a:schemeClr val="accent1"/>
              </a:buClr>
              <a:buSzPts val="1800"/>
              <a:buNone/>
              <a:defRPr sz="1800">
                <a:solidFill>
                  <a:schemeClr val="accent1"/>
                </a:solidFill>
              </a:defRPr>
            </a:lvl7pPr>
            <a:lvl8pPr lvl="7" algn="ctr">
              <a:lnSpc>
                <a:spcPct val="100000"/>
              </a:lnSpc>
              <a:spcBef>
                <a:spcPts val="0"/>
              </a:spcBef>
              <a:spcAft>
                <a:spcPts val="0"/>
              </a:spcAft>
              <a:buClr>
                <a:schemeClr val="accent1"/>
              </a:buClr>
              <a:buSzPts val="1800"/>
              <a:buNone/>
              <a:defRPr sz="1800">
                <a:solidFill>
                  <a:schemeClr val="accent1"/>
                </a:solidFill>
              </a:defRPr>
            </a:lvl8pPr>
            <a:lvl9pPr lvl="8" algn="ctr">
              <a:lnSpc>
                <a:spcPct val="100000"/>
              </a:lnSpc>
              <a:spcBef>
                <a:spcPts val="0"/>
              </a:spcBef>
              <a:spcAft>
                <a:spcPts val="0"/>
              </a:spcAft>
              <a:buClr>
                <a:schemeClr val="accent1"/>
              </a:buClr>
              <a:buSzPts val="1800"/>
              <a:buNone/>
              <a:defRPr sz="1800">
                <a:solidFill>
                  <a:schemeClr val="accent1"/>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Text">
  <p:cSld name="SECTION_TITLE_AND_DESCRIPTION_1_2">
    <p:bg>
      <p:bgPr>
        <a:blipFill>
          <a:blip r:embed="rId2">
            <a:alphaModFix/>
          </a:blip>
          <a:stretch>
            <a:fillRect/>
          </a:stretch>
        </a:blipFill>
        <a:effectLst/>
      </p:bgPr>
    </p:bg>
    <p:spTree>
      <p:nvGrpSpPr>
        <p:cNvPr id="1" name="Shape 127"/>
        <p:cNvGrpSpPr/>
        <p:nvPr/>
      </p:nvGrpSpPr>
      <p:grpSpPr>
        <a:xfrm>
          <a:off x="0" y="0"/>
          <a:ext cx="0" cy="0"/>
          <a:chOff x="0" y="0"/>
          <a:chExt cx="0" cy="0"/>
        </a:xfrm>
      </p:grpSpPr>
      <p:sp>
        <p:nvSpPr>
          <p:cNvPr id="128" name="Google Shape;128;p76"/>
          <p:cNvSpPr txBox="1">
            <a:spLocks noGrp="1"/>
          </p:cNvSpPr>
          <p:nvPr>
            <p:ph type="subTitle" idx="1"/>
          </p:nvPr>
        </p:nvSpPr>
        <p:spPr>
          <a:xfrm>
            <a:off x="5817050" y="2435925"/>
            <a:ext cx="2556300" cy="2048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lt1"/>
              </a:buClr>
              <a:buSzPts val="1800"/>
              <a:buNone/>
              <a:defRPr>
                <a:solidFill>
                  <a:schemeClr val="lt1"/>
                </a:solidFill>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a:endParaRPr/>
          </a:p>
        </p:txBody>
      </p:sp>
      <p:sp>
        <p:nvSpPr>
          <p:cNvPr id="129" name="Google Shape;129;p76"/>
          <p:cNvSpPr txBox="1">
            <a:spLocks noGrp="1"/>
          </p:cNvSpPr>
          <p:nvPr>
            <p:ph type="title"/>
          </p:nvPr>
        </p:nvSpPr>
        <p:spPr>
          <a:xfrm>
            <a:off x="938500" y="445025"/>
            <a:ext cx="4629300" cy="941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blipFill>
          <a:blip r:embed="rId2">
            <a:alphaModFix/>
          </a:blip>
          <a:stretch>
            <a:fillRect/>
          </a:stretch>
        </a:blipFill>
        <a:effectLst/>
      </p:bgPr>
    </p:bg>
    <p:spTree>
      <p:nvGrpSpPr>
        <p:cNvPr id="1" name="Shape 149"/>
        <p:cNvGrpSpPr/>
        <p:nvPr/>
      </p:nvGrpSpPr>
      <p:grpSpPr>
        <a:xfrm>
          <a:off x="0" y="0"/>
          <a:ext cx="0" cy="0"/>
          <a:chOff x="0" y="0"/>
          <a:chExt cx="0" cy="0"/>
        </a:xfrm>
      </p:grpSpPr>
      <p:sp>
        <p:nvSpPr>
          <p:cNvPr id="150" name="Google Shape;150;p85"/>
          <p:cNvSpPr txBox="1">
            <a:spLocks noGrp="1"/>
          </p:cNvSpPr>
          <p:nvPr>
            <p:ph type="title"/>
          </p:nvPr>
        </p:nvSpPr>
        <p:spPr>
          <a:xfrm>
            <a:off x="938500" y="445025"/>
            <a:ext cx="4629300" cy="941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a:endParaRPr/>
          </a:p>
        </p:txBody>
      </p:sp>
      <p:sp>
        <p:nvSpPr>
          <p:cNvPr id="151" name="Google Shape;151;p85"/>
          <p:cNvSpPr txBox="1">
            <a:spLocks noGrp="1"/>
          </p:cNvSpPr>
          <p:nvPr>
            <p:ph type="body" idx="1"/>
          </p:nvPr>
        </p:nvSpPr>
        <p:spPr>
          <a:xfrm>
            <a:off x="938500" y="1659275"/>
            <a:ext cx="3186900" cy="2760900"/>
          </a:xfrm>
          <a:prstGeom prst="rect">
            <a:avLst/>
          </a:prstGeom>
          <a:noFill/>
          <a:ln>
            <a:noFill/>
          </a:ln>
        </p:spPr>
        <p:txBody>
          <a:bodyPr spcFirstLastPara="1" wrap="square" lIns="91425" tIns="91425" rIns="91425" bIns="91425" anchor="t" anchorCtr="0">
            <a:noAutofit/>
          </a:bodyPr>
          <a:lstStyle>
            <a:lvl1pPr marL="457200" lvl="0" indent="-317500" algn="l">
              <a:lnSpc>
                <a:spcPct val="100000"/>
              </a:lnSpc>
              <a:spcBef>
                <a:spcPts val="0"/>
              </a:spcBef>
              <a:spcAft>
                <a:spcPts val="0"/>
              </a:spcAft>
              <a:buClr>
                <a:schemeClr val="lt1"/>
              </a:buClr>
              <a:buSzPts val="1400"/>
              <a:buChar char="●"/>
              <a:defRPr sz="1400">
                <a:solidFill>
                  <a:schemeClr val="lt1"/>
                </a:solidFill>
              </a:defRPr>
            </a:lvl1pPr>
            <a:lvl2pPr marL="914400" lvl="1" indent="-317500" algn="l">
              <a:lnSpc>
                <a:spcPct val="100000"/>
              </a:lnSpc>
              <a:spcBef>
                <a:spcPts val="1600"/>
              </a:spcBef>
              <a:spcAft>
                <a:spcPts val="0"/>
              </a:spcAft>
              <a:buClr>
                <a:schemeClr val="lt1"/>
              </a:buClr>
              <a:buSzPts val="1400"/>
              <a:buChar char="○"/>
              <a:defRPr>
                <a:solidFill>
                  <a:schemeClr val="lt1"/>
                </a:solidFill>
              </a:defRPr>
            </a:lvl2pPr>
            <a:lvl3pPr marL="1371600" lvl="2" indent="-317500" algn="l">
              <a:lnSpc>
                <a:spcPct val="100000"/>
              </a:lnSpc>
              <a:spcBef>
                <a:spcPts val="1600"/>
              </a:spcBef>
              <a:spcAft>
                <a:spcPts val="0"/>
              </a:spcAft>
              <a:buClr>
                <a:schemeClr val="lt1"/>
              </a:buClr>
              <a:buSzPts val="1400"/>
              <a:buChar char="■"/>
              <a:defRPr>
                <a:solidFill>
                  <a:schemeClr val="lt1"/>
                </a:solidFill>
              </a:defRPr>
            </a:lvl3pPr>
            <a:lvl4pPr marL="1828800" lvl="3" indent="-317500" algn="l">
              <a:lnSpc>
                <a:spcPct val="100000"/>
              </a:lnSpc>
              <a:spcBef>
                <a:spcPts val="1600"/>
              </a:spcBef>
              <a:spcAft>
                <a:spcPts val="0"/>
              </a:spcAft>
              <a:buClr>
                <a:schemeClr val="lt1"/>
              </a:buClr>
              <a:buSzPts val="1400"/>
              <a:buChar char="●"/>
              <a:defRPr>
                <a:solidFill>
                  <a:schemeClr val="lt1"/>
                </a:solidFill>
              </a:defRPr>
            </a:lvl4pPr>
            <a:lvl5pPr marL="2286000" lvl="4" indent="-317500" algn="l">
              <a:lnSpc>
                <a:spcPct val="100000"/>
              </a:lnSpc>
              <a:spcBef>
                <a:spcPts val="1600"/>
              </a:spcBef>
              <a:spcAft>
                <a:spcPts val="0"/>
              </a:spcAft>
              <a:buClr>
                <a:schemeClr val="lt1"/>
              </a:buClr>
              <a:buSzPts val="1400"/>
              <a:buChar char="○"/>
              <a:defRPr>
                <a:solidFill>
                  <a:schemeClr val="lt1"/>
                </a:solidFill>
              </a:defRPr>
            </a:lvl5pPr>
            <a:lvl6pPr marL="2743200" lvl="5" indent="-317500" algn="l">
              <a:lnSpc>
                <a:spcPct val="100000"/>
              </a:lnSpc>
              <a:spcBef>
                <a:spcPts val="1600"/>
              </a:spcBef>
              <a:spcAft>
                <a:spcPts val="0"/>
              </a:spcAft>
              <a:buClr>
                <a:schemeClr val="lt1"/>
              </a:buClr>
              <a:buSzPts val="1400"/>
              <a:buChar char="■"/>
              <a:defRPr>
                <a:solidFill>
                  <a:schemeClr val="lt1"/>
                </a:solidFill>
              </a:defRPr>
            </a:lvl6pPr>
            <a:lvl7pPr marL="3200400" lvl="6" indent="-317500" algn="l">
              <a:lnSpc>
                <a:spcPct val="100000"/>
              </a:lnSpc>
              <a:spcBef>
                <a:spcPts val="1600"/>
              </a:spcBef>
              <a:spcAft>
                <a:spcPts val="0"/>
              </a:spcAft>
              <a:buClr>
                <a:schemeClr val="lt1"/>
              </a:buClr>
              <a:buSzPts val="1400"/>
              <a:buChar char="●"/>
              <a:defRPr>
                <a:solidFill>
                  <a:schemeClr val="lt1"/>
                </a:solidFill>
              </a:defRPr>
            </a:lvl7pPr>
            <a:lvl8pPr marL="3657600" lvl="7" indent="-317500" algn="l">
              <a:lnSpc>
                <a:spcPct val="100000"/>
              </a:lnSpc>
              <a:spcBef>
                <a:spcPts val="1600"/>
              </a:spcBef>
              <a:spcAft>
                <a:spcPts val="0"/>
              </a:spcAft>
              <a:buClr>
                <a:schemeClr val="lt1"/>
              </a:buClr>
              <a:buSzPts val="1400"/>
              <a:buChar char="○"/>
              <a:defRPr>
                <a:solidFill>
                  <a:schemeClr val="lt1"/>
                </a:solidFill>
              </a:defRPr>
            </a:lvl8pPr>
            <a:lvl9pPr marL="4114800" lvl="8" indent="-317500" algn="l">
              <a:lnSpc>
                <a:spcPct val="100000"/>
              </a:lnSpc>
              <a:spcBef>
                <a:spcPts val="1600"/>
              </a:spcBef>
              <a:spcAft>
                <a:spcPts val="1600"/>
              </a:spcAft>
              <a:buClr>
                <a:schemeClr val="lt1"/>
              </a:buClr>
              <a:buSzPts val="1400"/>
              <a:buChar char="■"/>
              <a:defRPr>
                <a:solidFill>
                  <a:schemeClr val="lt1"/>
                </a:solidFill>
              </a:defRPr>
            </a:lvl9pPr>
          </a:lstStyle>
          <a:p>
            <a:endParaRPr/>
          </a:p>
        </p:txBody>
      </p:sp>
      <p:sp>
        <p:nvSpPr>
          <p:cNvPr id="152" name="Google Shape;152;p85"/>
          <p:cNvSpPr txBox="1">
            <a:spLocks noGrp="1"/>
          </p:cNvSpPr>
          <p:nvPr>
            <p:ph type="body" idx="2"/>
          </p:nvPr>
        </p:nvSpPr>
        <p:spPr>
          <a:xfrm>
            <a:off x="5037525" y="1659275"/>
            <a:ext cx="3186900" cy="2760900"/>
          </a:xfrm>
          <a:prstGeom prst="rect">
            <a:avLst/>
          </a:prstGeom>
          <a:noFill/>
          <a:ln>
            <a:noFill/>
          </a:ln>
        </p:spPr>
        <p:txBody>
          <a:bodyPr spcFirstLastPara="1" wrap="square" lIns="91425" tIns="91425" rIns="91425" bIns="91425" anchor="t" anchorCtr="0">
            <a:noAutofit/>
          </a:bodyPr>
          <a:lstStyle>
            <a:lvl1pPr marL="457200" lvl="0" indent="-317500" algn="l">
              <a:lnSpc>
                <a:spcPct val="100000"/>
              </a:lnSpc>
              <a:spcBef>
                <a:spcPts val="0"/>
              </a:spcBef>
              <a:spcAft>
                <a:spcPts val="0"/>
              </a:spcAft>
              <a:buClr>
                <a:schemeClr val="lt1"/>
              </a:buClr>
              <a:buSzPts val="1400"/>
              <a:buChar char="●"/>
              <a:defRPr sz="1400">
                <a:solidFill>
                  <a:schemeClr val="lt1"/>
                </a:solidFill>
              </a:defRPr>
            </a:lvl1pPr>
            <a:lvl2pPr marL="914400" lvl="1" indent="-317500" algn="l">
              <a:lnSpc>
                <a:spcPct val="100000"/>
              </a:lnSpc>
              <a:spcBef>
                <a:spcPts val="1600"/>
              </a:spcBef>
              <a:spcAft>
                <a:spcPts val="0"/>
              </a:spcAft>
              <a:buClr>
                <a:schemeClr val="lt1"/>
              </a:buClr>
              <a:buSzPts val="1400"/>
              <a:buChar char="○"/>
              <a:defRPr>
                <a:solidFill>
                  <a:schemeClr val="lt1"/>
                </a:solidFill>
              </a:defRPr>
            </a:lvl2pPr>
            <a:lvl3pPr marL="1371600" lvl="2" indent="-317500" algn="l">
              <a:lnSpc>
                <a:spcPct val="100000"/>
              </a:lnSpc>
              <a:spcBef>
                <a:spcPts val="1600"/>
              </a:spcBef>
              <a:spcAft>
                <a:spcPts val="0"/>
              </a:spcAft>
              <a:buClr>
                <a:schemeClr val="lt1"/>
              </a:buClr>
              <a:buSzPts val="1400"/>
              <a:buChar char="■"/>
              <a:defRPr>
                <a:solidFill>
                  <a:schemeClr val="lt1"/>
                </a:solidFill>
              </a:defRPr>
            </a:lvl3pPr>
            <a:lvl4pPr marL="1828800" lvl="3" indent="-317500" algn="l">
              <a:lnSpc>
                <a:spcPct val="100000"/>
              </a:lnSpc>
              <a:spcBef>
                <a:spcPts val="1600"/>
              </a:spcBef>
              <a:spcAft>
                <a:spcPts val="0"/>
              </a:spcAft>
              <a:buClr>
                <a:schemeClr val="lt1"/>
              </a:buClr>
              <a:buSzPts val="1400"/>
              <a:buChar char="●"/>
              <a:defRPr>
                <a:solidFill>
                  <a:schemeClr val="lt1"/>
                </a:solidFill>
              </a:defRPr>
            </a:lvl4pPr>
            <a:lvl5pPr marL="2286000" lvl="4" indent="-317500" algn="l">
              <a:lnSpc>
                <a:spcPct val="100000"/>
              </a:lnSpc>
              <a:spcBef>
                <a:spcPts val="1600"/>
              </a:spcBef>
              <a:spcAft>
                <a:spcPts val="0"/>
              </a:spcAft>
              <a:buClr>
                <a:schemeClr val="lt1"/>
              </a:buClr>
              <a:buSzPts val="1400"/>
              <a:buChar char="○"/>
              <a:defRPr>
                <a:solidFill>
                  <a:schemeClr val="lt1"/>
                </a:solidFill>
              </a:defRPr>
            </a:lvl5pPr>
            <a:lvl6pPr marL="2743200" lvl="5" indent="-317500" algn="l">
              <a:lnSpc>
                <a:spcPct val="100000"/>
              </a:lnSpc>
              <a:spcBef>
                <a:spcPts val="1600"/>
              </a:spcBef>
              <a:spcAft>
                <a:spcPts val="0"/>
              </a:spcAft>
              <a:buClr>
                <a:schemeClr val="lt1"/>
              </a:buClr>
              <a:buSzPts val="1400"/>
              <a:buChar char="■"/>
              <a:defRPr>
                <a:solidFill>
                  <a:schemeClr val="lt1"/>
                </a:solidFill>
              </a:defRPr>
            </a:lvl6pPr>
            <a:lvl7pPr marL="3200400" lvl="6" indent="-317500" algn="l">
              <a:lnSpc>
                <a:spcPct val="100000"/>
              </a:lnSpc>
              <a:spcBef>
                <a:spcPts val="1600"/>
              </a:spcBef>
              <a:spcAft>
                <a:spcPts val="0"/>
              </a:spcAft>
              <a:buClr>
                <a:schemeClr val="lt1"/>
              </a:buClr>
              <a:buSzPts val="1400"/>
              <a:buChar char="●"/>
              <a:defRPr>
                <a:solidFill>
                  <a:schemeClr val="lt1"/>
                </a:solidFill>
              </a:defRPr>
            </a:lvl7pPr>
            <a:lvl8pPr marL="3657600" lvl="7" indent="-317500" algn="l">
              <a:lnSpc>
                <a:spcPct val="100000"/>
              </a:lnSpc>
              <a:spcBef>
                <a:spcPts val="1600"/>
              </a:spcBef>
              <a:spcAft>
                <a:spcPts val="0"/>
              </a:spcAft>
              <a:buClr>
                <a:schemeClr val="lt1"/>
              </a:buClr>
              <a:buSzPts val="1400"/>
              <a:buChar char="○"/>
              <a:defRPr>
                <a:solidFill>
                  <a:schemeClr val="lt1"/>
                </a:solidFill>
              </a:defRPr>
            </a:lvl8pPr>
            <a:lvl9pPr marL="4114800" lvl="8" indent="-317500" algn="l">
              <a:lnSpc>
                <a:spcPct val="100000"/>
              </a:lnSpc>
              <a:spcBef>
                <a:spcPts val="1600"/>
              </a:spcBef>
              <a:spcAft>
                <a:spcPts val="1600"/>
              </a:spcAft>
              <a:buClr>
                <a:schemeClr val="lt1"/>
              </a:buClr>
              <a:buSzPts val="1400"/>
              <a:buChar char="■"/>
              <a:defRPr>
                <a:solidFill>
                  <a:schemeClr val="lt1"/>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153"/>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bg>
      <p:bgPr>
        <a:blipFill>
          <a:blip r:embed="rId2">
            <a:alphaModFix/>
          </a:blip>
          <a:stretch>
            <a:fillRect/>
          </a:stretch>
        </a:blipFill>
        <a:effectLst/>
      </p:bgPr>
    </p:bg>
    <p:spTree>
      <p:nvGrpSpPr>
        <p:cNvPr id="1" name="Shape 17"/>
        <p:cNvGrpSpPr/>
        <p:nvPr/>
      </p:nvGrpSpPr>
      <p:grpSpPr>
        <a:xfrm>
          <a:off x="0" y="0"/>
          <a:ext cx="0" cy="0"/>
          <a:chOff x="0" y="0"/>
          <a:chExt cx="0" cy="0"/>
        </a:xfrm>
      </p:grpSpPr>
      <p:sp>
        <p:nvSpPr>
          <p:cNvPr id="18" name="Google Shape;18;p36"/>
          <p:cNvSpPr txBox="1">
            <a:spLocks noGrp="1"/>
          </p:cNvSpPr>
          <p:nvPr>
            <p:ph type="title"/>
          </p:nvPr>
        </p:nvSpPr>
        <p:spPr>
          <a:xfrm>
            <a:off x="3762670" y="3177750"/>
            <a:ext cx="3068700" cy="5988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chemeClr val="lt1"/>
              </a:buClr>
              <a:buSzPts val="3600"/>
              <a:buNone/>
              <a:defRPr sz="3600">
                <a:solidFill>
                  <a:schemeClr val="l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a:endParaRPr/>
          </a:p>
        </p:txBody>
      </p:sp>
      <p:sp>
        <p:nvSpPr>
          <p:cNvPr id="19" name="Google Shape;19;p36"/>
          <p:cNvSpPr txBox="1">
            <a:spLocks noGrp="1"/>
          </p:cNvSpPr>
          <p:nvPr>
            <p:ph type="title" idx="2"/>
          </p:nvPr>
        </p:nvSpPr>
        <p:spPr>
          <a:xfrm>
            <a:off x="1048270" y="3287500"/>
            <a:ext cx="2412900" cy="931500"/>
          </a:xfrm>
          <a:prstGeom prst="rect">
            <a:avLst/>
          </a:prstGeom>
          <a:noFill/>
          <a:ln>
            <a:noFill/>
          </a:ln>
          <a:effectLst>
            <a:outerShdw blurRad="114300" dist="28575" dir="6360000" algn="bl" rotWithShape="0">
              <a:schemeClr val="accent1">
                <a:alpha val="49803"/>
              </a:schemeClr>
            </a:outerShdw>
          </a:effectLst>
        </p:spPr>
        <p:txBody>
          <a:bodyPr spcFirstLastPara="1" wrap="square" lIns="91425" tIns="91425" rIns="91425" bIns="91425" anchor="ctr" anchorCtr="0">
            <a:noAutofit/>
          </a:bodyPr>
          <a:lstStyle>
            <a:lvl1pPr lvl="0" algn="r">
              <a:lnSpc>
                <a:spcPct val="100000"/>
              </a:lnSpc>
              <a:spcBef>
                <a:spcPts val="0"/>
              </a:spcBef>
              <a:spcAft>
                <a:spcPts val="0"/>
              </a:spcAft>
              <a:buClr>
                <a:schemeClr val="lt1"/>
              </a:buClr>
              <a:buSzPts val="6000"/>
              <a:buNone/>
              <a:defRPr sz="6000">
                <a:solidFill>
                  <a:schemeClr val="lt1"/>
                </a:solidFill>
              </a:defRPr>
            </a:lvl1pPr>
            <a:lvl2pPr lvl="1" algn="ctr">
              <a:lnSpc>
                <a:spcPct val="100000"/>
              </a:lnSpc>
              <a:spcBef>
                <a:spcPts val="0"/>
              </a:spcBef>
              <a:spcAft>
                <a:spcPts val="0"/>
              </a:spcAft>
              <a:buClr>
                <a:schemeClr val="lt1"/>
              </a:buClr>
              <a:buSzPts val="7200"/>
              <a:buNone/>
              <a:defRPr sz="7200">
                <a:solidFill>
                  <a:schemeClr val="lt1"/>
                </a:solidFill>
              </a:defRPr>
            </a:lvl2pPr>
            <a:lvl3pPr lvl="2" algn="ctr">
              <a:lnSpc>
                <a:spcPct val="100000"/>
              </a:lnSpc>
              <a:spcBef>
                <a:spcPts val="0"/>
              </a:spcBef>
              <a:spcAft>
                <a:spcPts val="0"/>
              </a:spcAft>
              <a:buClr>
                <a:schemeClr val="lt1"/>
              </a:buClr>
              <a:buSzPts val="7200"/>
              <a:buNone/>
              <a:defRPr sz="7200">
                <a:solidFill>
                  <a:schemeClr val="lt1"/>
                </a:solidFill>
              </a:defRPr>
            </a:lvl3pPr>
            <a:lvl4pPr lvl="3" algn="ctr">
              <a:lnSpc>
                <a:spcPct val="100000"/>
              </a:lnSpc>
              <a:spcBef>
                <a:spcPts val="0"/>
              </a:spcBef>
              <a:spcAft>
                <a:spcPts val="0"/>
              </a:spcAft>
              <a:buClr>
                <a:schemeClr val="lt1"/>
              </a:buClr>
              <a:buSzPts val="7200"/>
              <a:buNone/>
              <a:defRPr sz="7200">
                <a:solidFill>
                  <a:schemeClr val="lt1"/>
                </a:solidFill>
              </a:defRPr>
            </a:lvl4pPr>
            <a:lvl5pPr lvl="4" algn="ctr">
              <a:lnSpc>
                <a:spcPct val="100000"/>
              </a:lnSpc>
              <a:spcBef>
                <a:spcPts val="0"/>
              </a:spcBef>
              <a:spcAft>
                <a:spcPts val="0"/>
              </a:spcAft>
              <a:buClr>
                <a:schemeClr val="lt1"/>
              </a:buClr>
              <a:buSzPts val="7200"/>
              <a:buNone/>
              <a:defRPr sz="7200">
                <a:solidFill>
                  <a:schemeClr val="lt1"/>
                </a:solidFill>
              </a:defRPr>
            </a:lvl5pPr>
            <a:lvl6pPr lvl="5" algn="ctr">
              <a:lnSpc>
                <a:spcPct val="100000"/>
              </a:lnSpc>
              <a:spcBef>
                <a:spcPts val="0"/>
              </a:spcBef>
              <a:spcAft>
                <a:spcPts val="0"/>
              </a:spcAft>
              <a:buClr>
                <a:schemeClr val="lt1"/>
              </a:buClr>
              <a:buSzPts val="7200"/>
              <a:buNone/>
              <a:defRPr sz="7200">
                <a:solidFill>
                  <a:schemeClr val="lt1"/>
                </a:solidFill>
              </a:defRPr>
            </a:lvl6pPr>
            <a:lvl7pPr lvl="6" algn="ctr">
              <a:lnSpc>
                <a:spcPct val="100000"/>
              </a:lnSpc>
              <a:spcBef>
                <a:spcPts val="0"/>
              </a:spcBef>
              <a:spcAft>
                <a:spcPts val="0"/>
              </a:spcAft>
              <a:buClr>
                <a:schemeClr val="lt1"/>
              </a:buClr>
              <a:buSzPts val="7200"/>
              <a:buNone/>
              <a:defRPr sz="7200">
                <a:solidFill>
                  <a:schemeClr val="lt1"/>
                </a:solidFill>
              </a:defRPr>
            </a:lvl7pPr>
            <a:lvl8pPr lvl="7" algn="ctr">
              <a:lnSpc>
                <a:spcPct val="100000"/>
              </a:lnSpc>
              <a:spcBef>
                <a:spcPts val="0"/>
              </a:spcBef>
              <a:spcAft>
                <a:spcPts val="0"/>
              </a:spcAft>
              <a:buClr>
                <a:schemeClr val="lt1"/>
              </a:buClr>
              <a:buSzPts val="7200"/>
              <a:buNone/>
              <a:defRPr sz="7200">
                <a:solidFill>
                  <a:schemeClr val="lt1"/>
                </a:solidFill>
              </a:defRPr>
            </a:lvl8pPr>
            <a:lvl9pPr lvl="8" algn="ctr">
              <a:lnSpc>
                <a:spcPct val="100000"/>
              </a:lnSpc>
              <a:spcBef>
                <a:spcPts val="0"/>
              </a:spcBef>
              <a:spcAft>
                <a:spcPts val="0"/>
              </a:spcAft>
              <a:buClr>
                <a:schemeClr val="lt1"/>
              </a:buClr>
              <a:buSzPts val="7200"/>
              <a:buNone/>
              <a:defRPr sz="7200">
                <a:solidFill>
                  <a:schemeClr val="lt1"/>
                </a:solidFill>
              </a:defRPr>
            </a:lvl9pPr>
          </a:lstStyle>
          <a:p>
            <a:endParaRPr/>
          </a:p>
        </p:txBody>
      </p:sp>
      <p:sp>
        <p:nvSpPr>
          <p:cNvPr id="20" name="Google Shape;20;p36"/>
          <p:cNvSpPr txBox="1">
            <a:spLocks noGrp="1"/>
          </p:cNvSpPr>
          <p:nvPr>
            <p:ph type="subTitle" idx="1"/>
          </p:nvPr>
        </p:nvSpPr>
        <p:spPr>
          <a:xfrm>
            <a:off x="3762670" y="3720650"/>
            <a:ext cx="3068700" cy="464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1"/>
              </a:buClr>
              <a:buSzPts val="1400"/>
              <a:buNone/>
              <a:defRPr sz="1400">
                <a:solidFill>
                  <a:schemeClr val="accent1"/>
                </a:solidFill>
              </a:defRPr>
            </a:lvl1pPr>
            <a:lvl2pPr lvl="1" algn="l">
              <a:lnSpc>
                <a:spcPct val="100000"/>
              </a:lnSpc>
              <a:spcBef>
                <a:spcPts val="0"/>
              </a:spcBef>
              <a:spcAft>
                <a:spcPts val="0"/>
              </a:spcAft>
              <a:buClr>
                <a:schemeClr val="accent1"/>
              </a:buClr>
              <a:buSzPts val="1400"/>
              <a:buNone/>
              <a:defRPr>
                <a:solidFill>
                  <a:schemeClr val="accent1"/>
                </a:solidFill>
              </a:defRPr>
            </a:lvl2pPr>
            <a:lvl3pPr lvl="2" algn="l">
              <a:lnSpc>
                <a:spcPct val="100000"/>
              </a:lnSpc>
              <a:spcBef>
                <a:spcPts val="0"/>
              </a:spcBef>
              <a:spcAft>
                <a:spcPts val="0"/>
              </a:spcAft>
              <a:buClr>
                <a:schemeClr val="accent1"/>
              </a:buClr>
              <a:buSzPts val="1400"/>
              <a:buNone/>
              <a:defRPr>
                <a:solidFill>
                  <a:schemeClr val="accent1"/>
                </a:solidFill>
              </a:defRPr>
            </a:lvl3pPr>
            <a:lvl4pPr lvl="3" algn="l">
              <a:lnSpc>
                <a:spcPct val="100000"/>
              </a:lnSpc>
              <a:spcBef>
                <a:spcPts val="0"/>
              </a:spcBef>
              <a:spcAft>
                <a:spcPts val="0"/>
              </a:spcAft>
              <a:buClr>
                <a:schemeClr val="accent1"/>
              </a:buClr>
              <a:buSzPts val="1400"/>
              <a:buNone/>
              <a:defRPr>
                <a:solidFill>
                  <a:schemeClr val="accent1"/>
                </a:solidFill>
              </a:defRPr>
            </a:lvl4pPr>
            <a:lvl5pPr lvl="4" algn="l">
              <a:lnSpc>
                <a:spcPct val="100000"/>
              </a:lnSpc>
              <a:spcBef>
                <a:spcPts val="0"/>
              </a:spcBef>
              <a:spcAft>
                <a:spcPts val="0"/>
              </a:spcAft>
              <a:buClr>
                <a:schemeClr val="accent1"/>
              </a:buClr>
              <a:buSzPts val="1400"/>
              <a:buNone/>
              <a:defRPr>
                <a:solidFill>
                  <a:schemeClr val="accent1"/>
                </a:solidFill>
              </a:defRPr>
            </a:lvl5pPr>
            <a:lvl6pPr lvl="5" algn="l">
              <a:lnSpc>
                <a:spcPct val="100000"/>
              </a:lnSpc>
              <a:spcBef>
                <a:spcPts val="0"/>
              </a:spcBef>
              <a:spcAft>
                <a:spcPts val="0"/>
              </a:spcAft>
              <a:buClr>
                <a:schemeClr val="accent1"/>
              </a:buClr>
              <a:buSzPts val="1400"/>
              <a:buNone/>
              <a:defRPr>
                <a:solidFill>
                  <a:schemeClr val="accent1"/>
                </a:solidFill>
              </a:defRPr>
            </a:lvl6pPr>
            <a:lvl7pPr lvl="6" algn="l">
              <a:lnSpc>
                <a:spcPct val="100000"/>
              </a:lnSpc>
              <a:spcBef>
                <a:spcPts val="0"/>
              </a:spcBef>
              <a:spcAft>
                <a:spcPts val="0"/>
              </a:spcAft>
              <a:buClr>
                <a:schemeClr val="accent1"/>
              </a:buClr>
              <a:buSzPts val="1400"/>
              <a:buNone/>
              <a:defRPr>
                <a:solidFill>
                  <a:schemeClr val="accent1"/>
                </a:solidFill>
              </a:defRPr>
            </a:lvl7pPr>
            <a:lvl8pPr lvl="7" algn="l">
              <a:lnSpc>
                <a:spcPct val="100000"/>
              </a:lnSpc>
              <a:spcBef>
                <a:spcPts val="0"/>
              </a:spcBef>
              <a:spcAft>
                <a:spcPts val="0"/>
              </a:spcAft>
              <a:buClr>
                <a:schemeClr val="accent1"/>
              </a:buClr>
              <a:buSzPts val="1400"/>
              <a:buNone/>
              <a:defRPr>
                <a:solidFill>
                  <a:schemeClr val="accent1"/>
                </a:solidFill>
              </a:defRPr>
            </a:lvl8pPr>
            <a:lvl9pPr lvl="8" algn="l">
              <a:lnSpc>
                <a:spcPct val="100000"/>
              </a:lnSpc>
              <a:spcBef>
                <a:spcPts val="0"/>
              </a:spcBef>
              <a:spcAft>
                <a:spcPts val="0"/>
              </a:spcAft>
              <a:buClr>
                <a:schemeClr val="accent1"/>
              </a:buClr>
              <a:buSzPts val="1400"/>
              <a:buNone/>
              <a:defRPr>
                <a:solidFill>
                  <a:schemeClr val="accent1"/>
                </a:solidFill>
              </a:defRPr>
            </a:lvl9pPr>
          </a:lstStyle>
          <a:p>
            <a:endParaRPr/>
          </a:p>
        </p:txBody>
      </p:sp>
    </p:spTree>
    <p:extLst>
      <p:ext uri="{BB962C8B-B14F-4D97-AF65-F5344CB8AC3E}">
        <p14:creationId xmlns:p14="http://schemas.microsoft.com/office/powerpoint/2010/main" val="9756227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 Design 2">
  <p:cSld name="Title + Design 2">
    <p:bg>
      <p:bgPr>
        <a:blipFill>
          <a:blip r:embed="rId2">
            <a:alphaModFix/>
          </a:blip>
          <a:stretch>
            <a:fillRect/>
          </a:stretch>
        </a:blipFill>
        <a:effectLst/>
      </p:bgPr>
    </p:bg>
    <p:spTree>
      <p:nvGrpSpPr>
        <p:cNvPr id="1" name="Shape 69"/>
        <p:cNvGrpSpPr/>
        <p:nvPr/>
      </p:nvGrpSpPr>
      <p:grpSpPr>
        <a:xfrm>
          <a:off x="0" y="0"/>
          <a:ext cx="0" cy="0"/>
          <a:chOff x="0" y="0"/>
          <a:chExt cx="0" cy="0"/>
        </a:xfrm>
      </p:grpSpPr>
      <p:sp>
        <p:nvSpPr>
          <p:cNvPr id="70" name="Google Shape;70;p67"/>
          <p:cNvSpPr txBox="1">
            <a:spLocks noGrp="1"/>
          </p:cNvSpPr>
          <p:nvPr>
            <p:ph type="title"/>
          </p:nvPr>
        </p:nvSpPr>
        <p:spPr>
          <a:xfrm>
            <a:off x="938500" y="445025"/>
            <a:ext cx="4702200" cy="941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a:endParaRPr/>
          </a:p>
        </p:txBody>
      </p:sp>
    </p:spTree>
    <p:extLst>
      <p:ext uri="{BB962C8B-B14F-4D97-AF65-F5344CB8AC3E}">
        <p14:creationId xmlns:p14="http://schemas.microsoft.com/office/powerpoint/2010/main" val="30340080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 Text 2">
  <p:cSld name="Title + Text 2">
    <p:bg>
      <p:bgPr>
        <a:blipFill>
          <a:blip r:embed="rId2">
            <a:alphaModFix/>
          </a:blip>
          <a:stretch>
            <a:fillRect/>
          </a:stretch>
        </a:blipFill>
        <a:effectLst/>
      </p:bgPr>
    </p:bg>
    <p:spTree>
      <p:nvGrpSpPr>
        <p:cNvPr id="1" name="Shape 133"/>
        <p:cNvGrpSpPr/>
        <p:nvPr/>
      </p:nvGrpSpPr>
      <p:grpSpPr>
        <a:xfrm>
          <a:off x="0" y="0"/>
          <a:ext cx="0" cy="0"/>
          <a:chOff x="0" y="0"/>
          <a:chExt cx="0" cy="0"/>
        </a:xfrm>
      </p:grpSpPr>
      <p:sp>
        <p:nvSpPr>
          <p:cNvPr id="134" name="Google Shape;134;p78"/>
          <p:cNvSpPr txBox="1">
            <a:spLocks noGrp="1"/>
          </p:cNvSpPr>
          <p:nvPr>
            <p:ph type="title"/>
          </p:nvPr>
        </p:nvSpPr>
        <p:spPr>
          <a:xfrm>
            <a:off x="938500" y="445025"/>
            <a:ext cx="5735700" cy="941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a:endParaRPr/>
          </a:p>
        </p:txBody>
      </p:sp>
      <p:sp>
        <p:nvSpPr>
          <p:cNvPr id="135" name="Google Shape;135;p78"/>
          <p:cNvSpPr txBox="1">
            <a:spLocks noGrp="1"/>
          </p:cNvSpPr>
          <p:nvPr>
            <p:ph type="subTitle" idx="1"/>
          </p:nvPr>
        </p:nvSpPr>
        <p:spPr>
          <a:xfrm>
            <a:off x="5817050" y="2435925"/>
            <a:ext cx="2556300" cy="2048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lt1"/>
              </a:buClr>
              <a:buSzPts val="1800"/>
              <a:buNone/>
              <a:defRPr>
                <a:solidFill>
                  <a:schemeClr val="lt1"/>
                </a:solidFill>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a:endParaRPr/>
          </a:p>
        </p:txBody>
      </p:sp>
    </p:spTree>
    <p:extLst>
      <p:ext uri="{BB962C8B-B14F-4D97-AF65-F5344CB8AC3E}">
        <p14:creationId xmlns:p14="http://schemas.microsoft.com/office/powerpoint/2010/main" val="5569539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5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9pPr>
          </a:lstStyle>
          <a:p>
            <a:endParaRPr/>
          </a:p>
        </p:txBody>
      </p:sp>
      <p:sp>
        <p:nvSpPr>
          <p:cNvPr id="7" name="Google Shape;7;p50"/>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00000"/>
              </a:lnSpc>
              <a:spcBef>
                <a:spcPts val="0"/>
              </a:spcBef>
              <a:spcAft>
                <a:spcPts val="0"/>
              </a:spcAft>
              <a:buClr>
                <a:schemeClr val="dk2"/>
              </a:buClr>
              <a:buSzPts val="1800"/>
              <a:buFont typeface="Montserrat"/>
              <a:buChar char="●"/>
              <a:defRPr sz="1800" b="0" i="0" u="none" strike="noStrike" cap="none">
                <a:solidFill>
                  <a:schemeClr val="dk2"/>
                </a:solidFill>
                <a:latin typeface="Montserrat"/>
                <a:ea typeface="Montserrat"/>
                <a:cs typeface="Montserrat"/>
                <a:sym typeface="Montserrat"/>
              </a:defRPr>
            </a:lvl1pPr>
            <a:lvl2pPr marL="914400" marR="0" lvl="1"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2pPr>
            <a:lvl3pPr marL="1371600" marR="0" lvl="2"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3pPr>
            <a:lvl4pPr marL="1828800" marR="0" lvl="3"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4pPr>
            <a:lvl5pPr marL="2286000" marR="0" lvl="4"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5pPr>
            <a:lvl6pPr marL="2743200" marR="0" lvl="5"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6pPr>
            <a:lvl7pPr marL="3200400" marR="0" lvl="6"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7pPr>
            <a:lvl8pPr marL="3657600" marR="0" lvl="7"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8pPr>
            <a:lvl9pPr marL="4114800" marR="0" lvl="8" indent="-317500" algn="l" rtl="0">
              <a:lnSpc>
                <a:spcPct val="100000"/>
              </a:lnSpc>
              <a:spcBef>
                <a:spcPts val="1600"/>
              </a:spcBef>
              <a:spcAft>
                <a:spcPts val="160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2" r:id="rId2"/>
    <p:sldLayoutId id="2147483653" r:id="rId3"/>
    <p:sldLayoutId id="2147483674" r:id="rId4"/>
    <p:sldLayoutId id="2147483681" r:id="rId5"/>
    <p:sldLayoutId id="2147483682" r:id="rId6"/>
    <p:sldLayoutId id="2147483685" r:id="rId7"/>
    <p:sldLayoutId id="2147483686" r:id="rId8"/>
    <p:sldLayoutId id="2147483687" r:id="rId9"/>
    <p:sldLayoutId id="2147483689" r:id="rId10"/>
    <p:sldLayoutId id="2147483690" r:id="rId11"/>
    <p:sldLayoutId id="2147483691"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 Target="slide12.xml"/><Relationship Id="rId1" Type="http://schemas.openxmlformats.org/officeDocument/2006/relationships/slideLayout" Target="../slideLayouts/slideLayout8.xml"/><Relationship Id="rId5" Type="http://schemas.openxmlformats.org/officeDocument/2006/relationships/image" Target="../media/image26.png"/><Relationship Id="rId4" Type="http://schemas.openxmlformats.org/officeDocument/2006/relationships/slide" Target="slide13.xml"/></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slide" Target="slide13.xml"/><Relationship Id="rId2" Type="http://schemas.openxmlformats.org/officeDocument/2006/relationships/image" Target="../media/image28.png"/><Relationship Id="rId1" Type="http://schemas.openxmlformats.org/officeDocument/2006/relationships/slideLayout" Target="../slideLayouts/slideLayout8.xml"/><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jpeg"/><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image" Target="../media/image14.png"/><Relationship Id="rId5" Type="http://schemas.openxmlformats.org/officeDocument/2006/relationships/image" Target="../media/image13.jpeg"/><Relationship Id="rId4" Type="http://schemas.openxmlformats.org/officeDocument/2006/relationships/image" Target="../media/image12.jpe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image" Target="../media/image19.jpeg"/><Relationship Id="rId5" Type="http://schemas.openxmlformats.org/officeDocument/2006/relationships/image" Target="../media/image18.jpeg"/><Relationship Id="rId4" Type="http://schemas.openxmlformats.org/officeDocument/2006/relationships/image" Target="../media/image17.jpeg"/></Relationships>
</file>

<file path=ppt/slides/_rels/slide7.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openxmlformats.org/officeDocument/2006/relationships/image" Target="../media/image23.jpeg"/><Relationship Id="rId5" Type="http://schemas.openxmlformats.org/officeDocument/2006/relationships/image" Target="../media/image22.jpeg"/><Relationship Id="rId4" Type="http://schemas.openxmlformats.org/officeDocument/2006/relationships/image" Target="../media/image21.jpeg"/></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2" name="Google Shape;42;p1"/>
          <p:cNvSpPr txBox="1">
            <a:spLocks noGrp="1"/>
          </p:cNvSpPr>
          <p:nvPr>
            <p:ph type="ctrTitle"/>
          </p:nvPr>
        </p:nvSpPr>
        <p:spPr>
          <a:xfrm>
            <a:off x="2175900" y="1950100"/>
            <a:ext cx="4792200" cy="644700"/>
          </a:xfrm>
          <a:prstGeom prst="rect">
            <a:avLst/>
          </a:prstGeom>
          <a:noFill/>
          <a:ln>
            <a:noFill/>
          </a:ln>
          <a:effectLst>
            <a:outerShdw blurRad="142875" dist="19050" dir="8760000" algn="bl" rotWithShape="0">
              <a:srgbClr val="76A5AF">
                <a:alpha val="49803"/>
              </a:srgbClr>
            </a:outerShdw>
          </a:effectLst>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3600"/>
              <a:buNone/>
            </a:pPr>
            <a:r>
              <a:rPr lang="en-US" sz="3700" dirty="0"/>
              <a:t>INFINITY</a:t>
            </a:r>
            <a:br>
              <a:rPr lang="en-US" sz="3700" dirty="0"/>
            </a:br>
            <a:r>
              <a:rPr lang="en-US" sz="3700" dirty="0"/>
              <a:t>IN ẤN ONLINE</a:t>
            </a:r>
            <a:endParaRPr sz="3700" dirty="0"/>
          </a:p>
        </p:txBody>
      </p:sp>
      <p:sp>
        <p:nvSpPr>
          <p:cNvPr id="43" name="Google Shape;43;p1"/>
          <p:cNvSpPr txBox="1">
            <a:spLocks noGrp="1"/>
          </p:cNvSpPr>
          <p:nvPr>
            <p:ph type="subTitle" idx="1"/>
          </p:nvPr>
        </p:nvSpPr>
        <p:spPr>
          <a:xfrm>
            <a:off x="2095678" y="3949514"/>
            <a:ext cx="4965948" cy="464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400"/>
              <a:buNone/>
            </a:pPr>
            <a:r>
              <a:rPr lang="en-US" sz="1200" dirty="0"/>
              <a:t>Đại học Khoa học Tự nhiên-Khoa </a:t>
            </a:r>
            <a:r>
              <a:rPr lang="en-US" sz="1200" dirty="0" err="1"/>
              <a:t>Công</a:t>
            </a:r>
            <a:r>
              <a:rPr lang="en-US" sz="1200" dirty="0"/>
              <a:t> </a:t>
            </a:r>
            <a:r>
              <a:rPr lang="en-US" sz="1200" dirty="0" err="1"/>
              <a:t>Nghệ</a:t>
            </a:r>
            <a:r>
              <a:rPr lang="en-US" sz="1200" dirty="0"/>
              <a:t> </a:t>
            </a:r>
            <a:r>
              <a:rPr lang="en-US" sz="1200" dirty="0" err="1"/>
              <a:t>Thông</a:t>
            </a:r>
            <a:r>
              <a:rPr lang="en-US" sz="1200" dirty="0"/>
              <a:t> Tin</a:t>
            </a:r>
            <a:endParaRPr dirty="0"/>
          </a:p>
        </p:txBody>
      </p:sp>
      <p:cxnSp>
        <p:nvCxnSpPr>
          <p:cNvPr id="44" name="Google Shape;44;p1"/>
          <p:cNvCxnSpPr/>
          <p:nvPr/>
        </p:nvCxnSpPr>
        <p:spPr>
          <a:xfrm>
            <a:off x="3532610" y="2565172"/>
            <a:ext cx="2059045" cy="0"/>
          </a:xfrm>
          <a:prstGeom prst="straightConnector1">
            <a:avLst/>
          </a:prstGeom>
          <a:noFill/>
          <a:ln w="9525" cap="flat" cmpd="sng">
            <a:solidFill>
              <a:schemeClr val="accent1"/>
            </a:solidFill>
            <a:prstDash val="solid"/>
            <a:round/>
            <a:headEnd type="none" w="sm" len="sm"/>
            <a:tailEnd type="none" w="sm" len="sm"/>
          </a:ln>
          <a:effectLst>
            <a:outerShdw blurRad="57150" dist="19050" dir="5400000" algn="bl" rotWithShape="0">
              <a:srgbClr val="FFFFFF">
                <a:alpha val="49803"/>
              </a:srgbClr>
            </a:outerShdw>
          </a:effectLst>
        </p:spPr>
      </p:cxnSp>
      <p:sp>
        <p:nvSpPr>
          <p:cNvPr id="45" name="Google Shape;45;p1"/>
          <p:cNvSpPr txBox="1"/>
          <p:nvPr/>
        </p:nvSpPr>
        <p:spPr>
          <a:xfrm>
            <a:off x="2200364" y="2645981"/>
            <a:ext cx="4743269" cy="464700"/>
          </a:xfrm>
          <a:prstGeom prst="rect">
            <a:avLst/>
          </a:prstGeom>
          <a:noFill/>
          <a:ln>
            <a:noFill/>
          </a:ln>
          <a:effectLst>
            <a:outerShdw blurRad="100013" dist="19050" dir="8460000" algn="bl" rotWithShape="0">
              <a:srgbClr val="76A5AF">
                <a:alpha val="49803"/>
              </a:srgbClr>
            </a:outerShdw>
          </a:effectLst>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chemeClr val="lt1"/>
              </a:buClr>
              <a:buSzPts val="3600"/>
              <a:buFont typeface="Montserrat ExtraBold"/>
              <a:buNone/>
            </a:pPr>
            <a:r>
              <a:rPr lang="en-US" sz="1500" dirty="0">
                <a:solidFill>
                  <a:schemeClr val="lt1"/>
                </a:solidFill>
                <a:latin typeface="Montserrat"/>
                <a:sym typeface="Montserrat"/>
              </a:rPr>
              <a:t>KHỞI NGHIỆP</a:t>
            </a:r>
            <a:endParaRPr dirty="0"/>
          </a:p>
        </p:txBody>
      </p:sp>
    </p:spTree>
    <p:extLst>
      <p:ext uri="{BB962C8B-B14F-4D97-AF65-F5344CB8AC3E}">
        <p14:creationId xmlns:p14="http://schemas.microsoft.com/office/powerpoint/2010/main" val="39394394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4"/>
          <p:cNvSpPr txBox="1">
            <a:spLocks noGrp="1"/>
          </p:cNvSpPr>
          <p:nvPr>
            <p:ph type="title"/>
          </p:nvPr>
        </p:nvSpPr>
        <p:spPr>
          <a:xfrm>
            <a:off x="3762669" y="3430834"/>
            <a:ext cx="3482193" cy="598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600"/>
              <a:buNone/>
            </a:pPr>
            <a:r>
              <a:rPr lang="en-US" b="1" dirty="0">
                <a:latin typeface="Segoe UI" panose="020B0502040204020203" pitchFamily="34" charset="0"/>
                <a:cs typeface="Segoe UI" panose="020B0502040204020203" pitchFamily="34" charset="0"/>
              </a:rPr>
              <a:t>SẢN PHẨM DỊCH VỤ</a:t>
            </a:r>
            <a:endParaRPr b="1" dirty="0">
              <a:latin typeface="Segoe UI" panose="020B0502040204020203" pitchFamily="34" charset="0"/>
              <a:cs typeface="Segoe UI" panose="020B0502040204020203" pitchFamily="34" charset="0"/>
            </a:endParaRPr>
          </a:p>
        </p:txBody>
      </p:sp>
      <p:sp>
        <p:nvSpPr>
          <p:cNvPr id="151" name="Google Shape;151;p4"/>
          <p:cNvSpPr txBox="1">
            <a:spLocks noGrp="1"/>
          </p:cNvSpPr>
          <p:nvPr>
            <p:ph type="title" idx="2"/>
          </p:nvPr>
        </p:nvSpPr>
        <p:spPr>
          <a:xfrm>
            <a:off x="1048270" y="3287500"/>
            <a:ext cx="2412900" cy="931500"/>
          </a:xfrm>
          <a:prstGeom prst="rect">
            <a:avLst/>
          </a:prstGeom>
          <a:noFill/>
          <a:ln>
            <a:noFill/>
          </a:ln>
          <a:effectLst>
            <a:outerShdw blurRad="114300" dist="28575" dir="6360000" algn="bl" rotWithShape="0">
              <a:schemeClr val="accent1">
                <a:alpha val="49411"/>
              </a:schemeClr>
            </a:outerShdw>
          </a:effectLst>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6000"/>
              <a:buNone/>
            </a:pPr>
            <a:r>
              <a:rPr lang="en-US" dirty="0"/>
              <a:t>02</a:t>
            </a:r>
            <a:endParaRPr dirty="0"/>
          </a:p>
        </p:txBody>
      </p:sp>
      <p:sp>
        <p:nvSpPr>
          <p:cNvPr id="152" name="Google Shape;152;p4"/>
          <p:cNvSpPr txBox="1">
            <a:spLocks noGrp="1"/>
          </p:cNvSpPr>
          <p:nvPr>
            <p:ph type="subTitle" idx="1"/>
          </p:nvPr>
        </p:nvSpPr>
        <p:spPr>
          <a:xfrm>
            <a:off x="3762670" y="3948854"/>
            <a:ext cx="3068700" cy="30434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US" dirty="0"/>
              <a:t>Tổng </a:t>
            </a:r>
            <a:r>
              <a:rPr lang="en-US" dirty="0" err="1"/>
              <a:t>quan</a:t>
            </a:r>
            <a:endParaRPr dirty="0"/>
          </a:p>
        </p:txBody>
      </p:sp>
      <p:cxnSp>
        <p:nvCxnSpPr>
          <p:cNvPr id="153" name="Google Shape;153;p4"/>
          <p:cNvCxnSpPr/>
          <p:nvPr/>
        </p:nvCxnSpPr>
        <p:spPr>
          <a:xfrm>
            <a:off x="3610750" y="3484880"/>
            <a:ext cx="0" cy="768317"/>
          </a:xfrm>
          <a:prstGeom prst="straightConnector1">
            <a:avLst/>
          </a:prstGeom>
          <a:noFill/>
          <a:ln w="9525" cap="flat" cmpd="sng">
            <a:solidFill>
              <a:schemeClr val="accent1"/>
            </a:solidFill>
            <a:prstDash val="solid"/>
            <a:round/>
            <a:headEnd type="none" w="sm" len="sm"/>
            <a:tailEnd type="none" w="sm" len="sm"/>
          </a:ln>
          <a:effectLst>
            <a:outerShdw blurRad="57150" dist="19050" dir="5400000" algn="bl" rotWithShape="0">
              <a:srgbClr val="FFFFFF">
                <a:alpha val="49411"/>
              </a:srgbClr>
            </a:outerShdw>
          </a:effectLst>
        </p:spPr>
      </p:cxnSp>
    </p:spTree>
    <p:extLst>
      <p:ext uri="{BB962C8B-B14F-4D97-AF65-F5344CB8AC3E}">
        <p14:creationId xmlns:p14="http://schemas.microsoft.com/office/powerpoint/2010/main" val="39484031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Arrow: Right 7">
            <a:extLst>
              <a:ext uri="{FF2B5EF4-FFF2-40B4-BE49-F238E27FC236}">
                <a16:creationId xmlns:a16="http://schemas.microsoft.com/office/drawing/2014/main" id="{B74F1428-1768-4038-AF5B-8EC79B81820B}"/>
              </a:ext>
            </a:extLst>
          </p:cNvPr>
          <p:cNvSpPr/>
          <p:nvPr/>
        </p:nvSpPr>
        <p:spPr>
          <a:xfrm rot="12049131" flipV="1">
            <a:off x="2209642" y="1745017"/>
            <a:ext cx="1115533" cy="45719"/>
          </a:xfrm>
          <a:prstGeom prst="right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E12E50CD-088B-4CAB-B261-12CEE40C541C}"/>
              </a:ext>
            </a:extLst>
          </p:cNvPr>
          <p:cNvSpPr txBox="1"/>
          <p:nvPr/>
        </p:nvSpPr>
        <p:spPr>
          <a:xfrm>
            <a:off x="998805" y="1202787"/>
            <a:ext cx="1083951" cy="400110"/>
          </a:xfrm>
          <a:prstGeom prst="rect">
            <a:avLst/>
          </a:prstGeom>
          <a:noFill/>
        </p:spPr>
        <p:txBody>
          <a:bodyPr wrap="none" rtlCol="0">
            <a:spAutoFit/>
          </a:bodyPr>
          <a:lstStyle/>
          <a:p>
            <a:r>
              <a:rPr lang="en-US" sz="2000" dirty="0">
                <a:solidFill>
                  <a:schemeClr val="bg1"/>
                </a:solidFill>
                <a:latin typeface="Segoe UI" panose="020B0502040204020203" pitchFamily="34" charset="0"/>
                <a:cs typeface="Segoe UI" panose="020B0502040204020203" pitchFamily="34" charset="0"/>
              </a:rPr>
              <a:t>Ý tưởng</a:t>
            </a:r>
          </a:p>
        </p:txBody>
      </p:sp>
      <p:sp>
        <p:nvSpPr>
          <p:cNvPr id="11" name="Arrow: Right 10">
            <a:extLst>
              <a:ext uri="{FF2B5EF4-FFF2-40B4-BE49-F238E27FC236}">
                <a16:creationId xmlns:a16="http://schemas.microsoft.com/office/drawing/2014/main" id="{569F56A0-1A38-4F03-8290-E6EFA2459B6F}"/>
              </a:ext>
            </a:extLst>
          </p:cNvPr>
          <p:cNvSpPr/>
          <p:nvPr/>
        </p:nvSpPr>
        <p:spPr>
          <a:xfrm rot="9641418" flipV="1">
            <a:off x="2125519" y="3521417"/>
            <a:ext cx="1214096" cy="45719"/>
          </a:xfrm>
          <a:prstGeom prst="right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Logo&#10;&#10;Description automatically generated">
            <a:extLst>
              <a:ext uri="{FF2B5EF4-FFF2-40B4-BE49-F238E27FC236}">
                <a16:creationId xmlns:a16="http://schemas.microsoft.com/office/drawing/2014/main" id="{3353AA0C-FAAF-44AB-AC5A-6EF37B5C6D6D}"/>
              </a:ext>
            </a:extLst>
          </p:cNvPr>
          <p:cNvPicPr>
            <a:picLocks noChangeAspect="1"/>
          </p:cNvPicPr>
          <p:nvPr/>
        </p:nvPicPr>
        <p:blipFill>
          <a:blip r:embed="rId2"/>
          <a:stretch>
            <a:fillRect/>
          </a:stretch>
        </p:blipFill>
        <p:spPr>
          <a:xfrm>
            <a:off x="2823210" y="1217932"/>
            <a:ext cx="2867172" cy="2867172"/>
          </a:xfrm>
          <a:prstGeom prst="rect">
            <a:avLst/>
          </a:prstGeom>
        </p:spPr>
      </p:pic>
      <p:sp>
        <p:nvSpPr>
          <p:cNvPr id="14" name="TextBox 13">
            <a:extLst>
              <a:ext uri="{FF2B5EF4-FFF2-40B4-BE49-F238E27FC236}">
                <a16:creationId xmlns:a16="http://schemas.microsoft.com/office/drawing/2014/main" id="{983774C4-C86D-4451-91CF-C05E5843028F}"/>
              </a:ext>
            </a:extLst>
          </p:cNvPr>
          <p:cNvSpPr txBox="1"/>
          <p:nvPr/>
        </p:nvSpPr>
        <p:spPr>
          <a:xfrm>
            <a:off x="862457" y="3684994"/>
            <a:ext cx="1277914" cy="400110"/>
          </a:xfrm>
          <a:prstGeom prst="rect">
            <a:avLst/>
          </a:prstGeom>
          <a:noFill/>
        </p:spPr>
        <p:txBody>
          <a:bodyPr wrap="none" rtlCol="0">
            <a:spAutoFit/>
          </a:bodyPr>
          <a:lstStyle/>
          <a:p>
            <a:r>
              <a:rPr lang="en-US" sz="2000" dirty="0" err="1">
                <a:solidFill>
                  <a:schemeClr val="bg1"/>
                </a:solidFill>
                <a:latin typeface="Segoe UI" panose="020B0502040204020203" pitchFamily="34" charset="0"/>
                <a:cs typeface="Segoe UI" panose="020B0502040204020203" pitchFamily="34" charset="0"/>
              </a:rPr>
              <a:t>Quyền</a:t>
            </a:r>
            <a:r>
              <a:rPr lang="en-US" sz="2000" dirty="0">
                <a:solidFill>
                  <a:schemeClr val="bg1"/>
                </a:solidFill>
                <a:latin typeface="Segoe UI" panose="020B0502040204020203" pitchFamily="34" charset="0"/>
                <a:cs typeface="Segoe UI" panose="020B0502040204020203" pitchFamily="34" charset="0"/>
              </a:rPr>
              <a:t> </a:t>
            </a:r>
            <a:r>
              <a:rPr lang="en-US" sz="2000" dirty="0" err="1">
                <a:solidFill>
                  <a:schemeClr val="bg1"/>
                </a:solidFill>
                <a:latin typeface="Segoe UI" panose="020B0502040204020203" pitchFamily="34" charset="0"/>
                <a:cs typeface="Segoe UI" panose="020B0502040204020203" pitchFamily="34" charset="0"/>
              </a:rPr>
              <a:t>lợi</a:t>
            </a:r>
            <a:endParaRPr lang="en-US" sz="2000" dirty="0">
              <a:solidFill>
                <a:schemeClr val="bg1"/>
              </a:solidFill>
              <a:latin typeface="Segoe UI" panose="020B0502040204020203" pitchFamily="34" charset="0"/>
              <a:cs typeface="Segoe UI" panose="020B0502040204020203" pitchFamily="34" charset="0"/>
            </a:endParaRPr>
          </a:p>
        </p:txBody>
      </p:sp>
      <p:sp>
        <p:nvSpPr>
          <p:cNvPr id="15" name="Arrow: Right 14">
            <a:extLst>
              <a:ext uri="{FF2B5EF4-FFF2-40B4-BE49-F238E27FC236}">
                <a16:creationId xmlns:a16="http://schemas.microsoft.com/office/drawing/2014/main" id="{4231403B-8B8F-419B-89DE-6588F3E73C22}"/>
              </a:ext>
            </a:extLst>
          </p:cNvPr>
          <p:cNvSpPr/>
          <p:nvPr/>
        </p:nvSpPr>
        <p:spPr>
          <a:xfrm rot="19941600" flipV="1">
            <a:off x="5132615" y="1658989"/>
            <a:ext cx="1115533" cy="45719"/>
          </a:xfrm>
          <a:prstGeom prst="right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AA147A0D-8ED4-4393-B26C-61A0A220FF10}"/>
              </a:ext>
            </a:extLst>
          </p:cNvPr>
          <p:cNvSpPr txBox="1"/>
          <p:nvPr/>
        </p:nvSpPr>
        <p:spPr>
          <a:xfrm>
            <a:off x="6249550" y="1079770"/>
            <a:ext cx="1806905" cy="707886"/>
          </a:xfrm>
          <a:prstGeom prst="rect">
            <a:avLst/>
          </a:prstGeom>
          <a:noFill/>
        </p:spPr>
        <p:txBody>
          <a:bodyPr wrap="none" rtlCol="0">
            <a:spAutoFit/>
          </a:bodyPr>
          <a:lstStyle/>
          <a:p>
            <a:r>
              <a:rPr lang="en-US" sz="2000" dirty="0">
                <a:solidFill>
                  <a:schemeClr val="bg1"/>
                </a:solidFill>
                <a:latin typeface="Segoe UI" panose="020B0502040204020203" pitchFamily="34" charset="0"/>
                <a:cs typeface="Segoe UI" panose="020B0502040204020203" pitchFamily="34" charset="0"/>
              </a:rPr>
              <a:t>Tính năng </a:t>
            </a:r>
            <a:r>
              <a:rPr lang="en-US" sz="2000" dirty="0" err="1">
                <a:solidFill>
                  <a:schemeClr val="bg1"/>
                </a:solidFill>
                <a:latin typeface="Segoe UI" panose="020B0502040204020203" pitchFamily="34" charset="0"/>
                <a:cs typeface="Segoe UI" panose="020B0502040204020203" pitchFamily="34" charset="0"/>
              </a:rPr>
              <a:t>độc</a:t>
            </a:r>
            <a:endParaRPr lang="en-US" sz="2000" dirty="0">
              <a:solidFill>
                <a:schemeClr val="bg1"/>
              </a:solidFill>
              <a:latin typeface="Segoe UI" panose="020B0502040204020203" pitchFamily="34" charset="0"/>
              <a:cs typeface="Segoe UI" panose="020B0502040204020203" pitchFamily="34" charset="0"/>
            </a:endParaRPr>
          </a:p>
          <a:p>
            <a:r>
              <a:rPr lang="en-US" sz="2000" dirty="0" err="1">
                <a:solidFill>
                  <a:schemeClr val="bg1"/>
                </a:solidFill>
                <a:latin typeface="Segoe UI" panose="020B0502040204020203" pitchFamily="34" charset="0"/>
                <a:cs typeface="Segoe UI" panose="020B0502040204020203" pitchFamily="34" charset="0"/>
              </a:rPr>
              <a:t>quyền</a:t>
            </a:r>
            <a:endParaRPr lang="en-US" sz="2000" dirty="0">
              <a:solidFill>
                <a:schemeClr val="bg1"/>
              </a:solidFill>
              <a:latin typeface="Segoe UI" panose="020B0502040204020203" pitchFamily="34" charset="0"/>
              <a:cs typeface="Segoe UI" panose="020B0502040204020203" pitchFamily="34" charset="0"/>
            </a:endParaRPr>
          </a:p>
        </p:txBody>
      </p:sp>
      <p:sp>
        <p:nvSpPr>
          <p:cNvPr id="17" name="Arrow: Right 16">
            <a:extLst>
              <a:ext uri="{FF2B5EF4-FFF2-40B4-BE49-F238E27FC236}">
                <a16:creationId xmlns:a16="http://schemas.microsoft.com/office/drawing/2014/main" id="{2C8DD01B-E96B-42F7-B775-72A69A8D9A9E}"/>
              </a:ext>
            </a:extLst>
          </p:cNvPr>
          <p:cNvSpPr/>
          <p:nvPr/>
        </p:nvSpPr>
        <p:spPr>
          <a:xfrm rot="1200085">
            <a:off x="5142369" y="3598604"/>
            <a:ext cx="1176330" cy="45719"/>
          </a:xfrm>
          <a:prstGeom prst="right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BBCFC1A3-1602-4C59-B634-6398FF7EDB27}"/>
              </a:ext>
            </a:extLst>
          </p:cNvPr>
          <p:cNvSpPr txBox="1"/>
          <p:nvPr/>
        </p:nvSpPr>
        <p:spPr>
          <a:xfrm>
            <a:off x="6361483" y="3531106"/>
            <a:ext cx="2026517" cy="707886"/>
          </a:xfrm>
          <a:prstGeom prst="rect">
            <a:avLst/>
          </a:prstGeom>
          <a:noFill/>
        </p:spPr>
        <p:txBody>
          <a:bodyPr wrap="none" rtlCol="0">
            <a:spAutoFit/>
          </a:bodyPr>
          <a:lstStyle/>
          <a:p>
            <a:r>
              <a:rPr lang="en-US" sz="2000" dirty="0" err="1">
                <a:solidFill>
                  <a:schemeClr val="bg1"/>
                </a:solidFill>
                <a:latin typeface="Segoe UI" panose="020B0502040204020203" pitchFamily="34" charset="0"/>
                <a:cs typeface="Segoe UI" panose="020B0502040204020203" pitchFamily="34" charset="0"/>
              </a:rPr>
              <a:t>Mô</a:t>
            </a:r>
            <a:r>
              <a:rPr lang="en-US" sz="2000" dirty="0">
                <a:solidFill>
                  <a:schemeClr val="bg1"/>
                </a:solidFill>
                <a:latin typeface="Segoe UI" panose="020B0502040204020203" pitchFamily="34" charset="0"/>
                <a:cs typeface="Segoe UI" panose="020B0502040204020203" pitchFamily="34" charset="0"/>
              </a:rPr>
              <a:t> </a:t>
            </a:r>
            <a:r>
              <a:rPr lang="en-US" sz="2000" dirty="0" err="1">
                <a:solidFill>
                  <a:schemeClr val="bg1"/>
                </a:solidFill>
                <a:latin typeface="Segoe UI" panose="020B0502040204020203" pitchFamily="34" charset="0"/>
                <a:cs typeface="Segoe UI" panose="020B0502040204020203" pitchFamily="34" charset="0"/>
              </a:rPr>
              <a:t>tả</a:t>
            </a:r>
            <a:r>
              <a:rPr lang="en-US" sz="2000" dirty="0">
                <a:solidFill>
                  <a:schemeClr val="bg1"/>
                </a:solidFill>
                <a:latin typeface="Segoe UI" panose="020B0502040204020203" pitchFamily="34" charset="0"/>
                <a:cs typeface="Segoe UI" panose="020B0502040204020203" pitchFamily="34" charset="0"/>
              </a:rPr>
              <a:t> </a:t>
            </a:r>
            <a:r>
              <a:rPr lang="en-US" sz="2000" dirty="0" err="1">
                <a:solidFill>
                  <a:schemeClr val="bg1"/>
                </a:solidFill>
                <a:latin typeface="Segoe UI" panose="020B0502040204020203" pitchFamily="34" charset="0"/>
                <a:cs typeface="Segoe UI" panose="020B0502040204020203" pitchFamily="34" charset="0"/>
              </a:rPr>
              <a:t>sản</a:t>
            </a:r>
            <a:r>
              <a:rPr lang="en-US" sz="2000" dirty="0">
                <a:solidFill>
                  <a:schemeClr val="bg1"/>
                </a:solidFill>
                <a:latin typeface="Segoe UI" panose="020B0502040204020203" pitchFamily="34" charset="0"/>
                <a:cs typeface="Segoe UI" panose="020B0502040204020203" pitchFamily="34" charset="0"/>
              </a:rPr>
              <a:t> </a:t>
            </a:r>
            <a:r>
              <a:rPr lang="en-US" sz="2000" dirty="0" err="1">
                <a:solidFill>
                  <a:schemeClr val="bg1"/>
                </a:solidFill>
                <a:latin typeface="Segoe UI" panose="020B0502040204020203" pitchFamily="34" charset="0"/>
                <a:cs typeface="Segoe UI" panose="020B0502040204020203" pitchFamily="34" charset="0"/>
              </a:rPr>
              <a:t>phẩm</a:t>
            </a:r>
            <a:endParaRPr lang="en-US" sz="2000" dirty="0">
              <a:solidFill>
                <a:schemeClr val="bg1"/>
              </a:solidFill>
              <a:latin typeface="Segoe UI" panose="020B0502040204020203" pitchFamily="34" charset="0"/>
              <a:cs typeface="Segoe UI" panose="020B0502040204020203" pitchFamily="34" charset="0"/>
            </a:endParaRPr>
          </a:p>
          <a:p>
            <a:r>
              <a:rPr lang="en-US" sz="2000" dirty="0">
                <a:solidFill>
                  <a:schemeClr val="bg1"/>
                </a:solidFill>
                <a:latin typeface="Segoe UI" panose="020B0502040204020203" pitchFamily="34" charset="0"/>
                <a:cs typeface="Segoe UI" panose="020B0502040204020203" pitchFamily="34" charset="0"/>
              </a:rPr>
              <a:t>và dịch vụ</a:t>
            </a:r>
          </a:p>
        </p:txBody>
      </p:sp>
      <p:sp>
        <p:nvSpPr>
          <p:cNvPr id="19" name="Google Shape;144;p3">
            <a:extLst>
              <a:ext uri="{FF2B5EF4-FFF2-40B4-BE49-F238E27FC236}">
                <a16:creationId xmlns:a16="http://schemas.microsoft.com/office/drawing/2014/main" id="{4A31FB72-6BF2-4572-AB4E-32A8BB894018}"/>
              </a:ext>
            </a:extLst>
          </p:cNvPr>
          <p:cNvSpPr txBox="1">
            <a:spLocks noGrp="1"/>
          </p:cNvSpPr>
          <p:nvPr>
            <p:ph type="title"/>
          </p:nvPr>
        </p:nvSpPr>
        <p:spPr>
          <a:xfrm>
            <a:off x="396375" y="396050"/>
            <a:ext cx="4592004" cy="53282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400"/>
              <a:buNone/>
            </a:pPr>
            <a:r>
              <a:rPr lang="en-US" sz="2300" dirty="0" err="1"/>
              <a:t>Mô</a:t>
            </a:r>
            <a:r>
              <a:rPr lang="en-US" sz="2300" dirty="0"/>
              <a:t> </a:t>
            </a:r>
            <a:r>
              <a:rPr lang="en-US" sz="2300" dirty="0" err="1"/>
              <a:t>tả</a:t>
            </a:r>
            <a:r>
              <a:rPr lang="en-US" sz="2300" dirty="0"/>
              <a:t> </a:t>
            </a:r>
            <a:r>
              <a:rPr lang="en-US" sz="2300" dirty="0" err="1"/>
              <a:t>sản</a:t>
            </a:r>
            <a:r>
              <a:rPr lang="en-US" sz="2300" dirty="0"/>
              <a:t> </a:t>
            </a:r>
            <a:r>
              <a:rPr lang="en-US" sz="2300" dirty="0" err="1"/>
              <a:t>phẩm</a:t>
            </a:r>
            <a:endParaRPr sz="2000" i="1" dirty="0">
              <a:latin typeface="Montserrat"/>
              <a:ea typeface="Montserrat"/>
              <a:cs typeface="Montserrat"/>
              <a:sym typeface="Montserrat"/>
            </a:endParaRPr>
          </a:p>
        </p:txBody>
      </p:sp>
      <p:cxnSp>
        <p:nvCxnSpPr>
          <p:cNvPr id="20" name="Google Shape;145;p3">
            <a:extLst>
              <a:ext uri="{FF2B5EF4-FFF2-40B4-BE49-F238E27FC236}">
                <a16:creationId xmlns:a16="http://schemas.microsoft.com/office/drawing/2014/main" id="{07B01EC8-75FF-4413-B09C-E57680B3F43F}"/>
              </a:ext>
            </a:extLst>
          </p:cNvPr>
          <p:cNvCxnSpPr/>
          <p:nvPr/>
        </p:nvCxnSpPr>
        <p:spPr>
          <a:xfrm>
            <a:off x="459375" y="308397"/>
            <a:ext cx="2763000" cy="0"/>
          </a:xfrm>
          <a:prstGeom prst="straightConnector1">
            <a:avLst/>
          </a:prstGeom>
          <a:noFill/>
          <a:ln w="9525" cap="flat" cmpd="sng">
            <a:solidFill>
              <a:schemeClr val="accent1"/>
            </a:solidFill>
            <a:prstDash val="solid"/>
            <a:round/>
            <a:headEnd type="none" w="sm" len="sm"/>
            <a:tailEnd type="none" w="sm" len="sm"/>
          </a:ln>
          <a:effectLst>
            <a:outerShdw blurRad="57150" dist="19050" dir="5400000" algn="bl" rotWithShape="0">
              <a:srgbClr val="FFFFFF">
                <a:alpha val="49411"/>
              </a:srgbClr>
            </a:outerShdw>
          </a:effectLst>
        </p:spPr>
      </p:cxnSp>
    </p:spTree>
    <p:extLst>
      <p:ext uri="{BB962C8B-B14F-4D97-AF65-F5344CB8AC3E}">
        <p14:creationId xmlns:p14="http://schemas.microsoft.com/office/powerpoint/2010/main" val="33325802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Google Shape;144;p3">
            <a:extLst>
              <a:ext uri="{FF2B5EF4-FFF2-40B4-BE49-F238E27FC236}">
                <a16:creationId xmlns:a16="http://schemas.microsoft.com/office/drawing/2014/main" id="{4A31FB72-6BF2-4572-AB4E-32A8BB894018}"/>
              </a:ext>
            </a:extLst>
          </p:cNvPr>
          <p:cNvSpPr txBox="1">
            <a:spLocks noGrp="1"/>
          </p:cNvSpPr>
          <p:nvPr>
            <p:ph type="title"/>
          </p:nvPr>
        </p:nvSpPr>
        <p:spPr>
          <a:xfrm>
            <a:off x="340103" y="215064"/>
            <a:ext cx="7727717" cy="53282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400"/>
              <a:buNone/>
            </a:pPr>
            <a:r>
              <a:rPr lang="en-US" sz="2000" dirty="0" err="1"/>
              <a:t>Các</a:t>
            </a:r>
            <a:r>
              <a:rPr lang="en-US" sz="2000" dirty="0"/>
              <a:t> </a:t>
            </a:r>
            <a:r>
              <a:rPr lang="en-US" sz="2000" dirty="0" err="1"/>
              <a:t>yêu</a:t>
            </a:r>
            <a:r>
              <a:rPr lang="en-US" sz="2000" dirty="0"/>
              <a:t> cầu </a:t>
            </a:r>
            <a:r>
              <a:rPr lang="en-US" sz="2000" dirty="0" err="1"/>
              <a:t>chức</a:t>
            </a:r>
            <a:r>
              <a:rPr lang="en-US" sz="2000" dirty="0"/>
              <a:t> năng và phi </a:t>
            </a:r>
            <a:r>
              <a:rPr lang="en-US" sz="2000" dirty="0" err="1"/>
              <a:t>chức</a:t>
            </a:r>
            <a:r>
              <a:rPr lang="en-US" sz="2000" dirty="0"/>
              <a:t> năng</a:t>
            </a:r>
            <a:endParaRPr sz="2000" i="1" dirty="0">
              <a:latin typeface="Montserrat"/>
              <a:ea typeface="Montserrat"/>
              <a:cs typeface="Montserrat"/>
              <a:sym typeface="Montserrat"/>
            </a:endParaRPr>
          </a:p>
        </p:txBody>
      </p:sp>
      <p:cxnSp>
        <p:nvCxnSpPr>
          <p:cNvPr id="20" name="Google Shape;145;p3">
            <a:extLst>
              <a:ext uri="{FF2B5EF4-FFF2-40B4-BE49-F238E27FC236}">
                <a16:creationId xmlns:a16="http://schemas.microsoft.com/office/drawing/2014/main" id="{07B01EC8-75FF-4413-B09C-E57680B3F43F}"/>
              </a:ext>
            </a:extLst>
          </p:cNvPr>
          <p:cNvCxnSpPr>
            <a:cxnSpLocks/>
          </p:cNvCxnSpPr>
          <p:nvPr/>
        </p:nvCxnSpPr>
        <p:spPr>
          <a:xfrm>
            <a:off x="396071" y="146619"/>
            <a:ext cx="6250914" cy="0"/>
          </a:xfrm>
          <a:prstGeom prst="straightConnector1">
            <a:avLst/>
          </a:prstGeom>
          <a:noFill/>
          <a:ln w="9525" cap="flat" cmpd="sng">
            <a:solidFill>
              <a:schemeClr val="accent1"/>
            </a:solidFill>
            <a:prstDash val="solid"/>
            <a:round/>
            <a:headEnd type="none" w="sm" len="sm"/>
            <a:tailEnd type="none" w="sm" len="sm"/>
          </a:ln>
          <a:effectLst>
            <a:outerShdw blurRad="57150" dist="19050" dir="5400000" algn="bl" rotWithShape="0">
              <a:srgbClr val="FFFFFF">
                <a:alpha val="49411"/>
              </a:srgbClr>
            </a:outerShdw>
          </a:effectLst>
        </p:spPr>
      </p:cxnSp>
      <p:pic>
        <p:nvPicPr>
          <p:cNvPr id="25" name="Picture 24" descr="Graphical user interface, application&#10;&#10;Description automatically generated">
            <a:hlinkClick r:id="rId2" action="ppaction://hlinksldjump"/>
            <a:extLst>
              <a:ext uri="{FF2B5EF4-FFF2-40B4-BE49-F238E27FC236}">
                <a16:creationId xmlns:a16="http://schemas.microsoft.com/office/drawing/2014/main" id="{2501C200-9B8D-4C03-9630-0D523741AEDA}"/>
              </a:ext>
            </a:extLst>
          </p:cNvPr>
          <p:cNvPicPr>
            <a:picLocks noChangeAspect="1"/>
          </p:cNvPicPr>
          <p:nvPr/>
        </p:nvPicPr>
        <p:blipFill>
          <a:blip r:embed="rId3"/>
          <a:stretch>
            <a:fillRect/>
          </a:stretch>
        </p:blipFill>
        <p:spPr>
          <a:xfrm>
            <a:off x="1309799" y="860429"/>
            <a:ext cx="3210612" cy="4126975"/>
          </a:xfrm>
          <a:prstGeom prst="rect">
            <a:avLst/>
          </a:prstGeom>
        </p:spPr>
      </p:pic>
      <p:pic>
        <p:nvPicPr>
          <p:cNvPr id="27" name="Picture 26" descr="Graphical user interface, diagram, application&#10;&#10;Description automatically generated">
            <a:hlinkClick r:id="rId4" action="ppaction://hlinksldjump"/>
            <a:extLst>
              <a:ext uri="{FF2B5EF4-FFF2-40B4-BE49-F238E27FC236}">
                <a16:creationId xmlns:a16="http://schemas.microsoft.com/office/drawing/2014/main" id="{810A3001-FECE-4FD3-881F-0323E0179D49}"/>
              </a:ext>
            </a:extLst>
          </p:cNvPr>
          <p:cNvPicPr>
            <a:picLocks noChangeAspect="1"/>
          </p:cNvPicPr>
          <p:nvPr/>
        </p:nvPicPr>
        <p:blipFill>
          <a:blip r:embed="rId5"/>
          <a:stretch>
            <a:fillRect/>
          </a:stretch>
        </p:blipFill>
        <p:spPr>
          <a:xfrm>
            <a:off x="5455985" y="860428"/>
            <a:ext cx="1905931" cy="4126975"/>
          </a:xfrm>
          <a:prstGeom prst="rect">
            <a:avLst/>
          </a:prstGeom>
        </p:spPr>
      </p:pic>
    </p:spTree>
    <p:extLst>
      <p:ext uri="{BB962C8B-B14F-4D97-AF65-F5344CB8AC3E}">
        <p14:creationId xmlns:p14="http://schemas.microsoft.com/office/powerpoint/2010/main" val="4790015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descr="Graphical user interface&#10;&#10;Description automatically generated">
            <a:extLst>
              <a:ext uri="{FF2B5EF4-FFF2-40B4-BE49-F238E27FC236}">
                <a16:creationId xmlns:a16="http://schemas.microsoft.com/office/drawing/2014/main" id="{EC9545AB-54A8-41D6-81A0-9A89610A5250}"/>
              </a:ext>
            </a:extLst>
          </p:cNvPr>
          <p:cNvPicPr>
            <a:picLocks noChangeAspect="1"/>
          </p:cNvPicPr>
          <p:nvPr/>
        </p:nvPicPr>
        <p:blipFill>
          <a:blip r:embed="rId3"/>
          <a:stretch>
            <a:fillRect/>
          </a:stretch>
        </p:blipFill>
        <p:spPr>
          <a:xfrm>
            <a:off x="3370804" y="0"/>
            <a:ext cx="2402391" cy="5205046"/>
          </a:xfrm>
          <a:prstGeom prst="rect">
            <a:avLst/>
          </a:prstGeom>
        </p:spPr>
      </p:pic>
    </p:spTree>
    <p:extLst>
      <p:ext uri="{BB962C8B-B14F-4D97-AF65-F5344CB8AC3E}">
        <p14:creationId xmlns:p14="http://schemas.microsoft.com/office/powerpoint/2010/main" val="15327166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descr="Graphical user interface, application&#10;&#10;Description automatically generated">
            <a:extLst>
              <a:ext uri="{FF2B5EF4-FFF2-40B4-BE49-F238E27FC236}">
                <a16:creationId xmlns:a16="http://schemas.microsoft.com/office/drawing/2014/main" id="{4ADD9D85-2795-4F17-BA28-8F89E452DA80}"/>
              </a:ext>
            </a:extLst>
          </p:cNvPr>
          <p:cNvPicPr>
            <a:picLocks noChangeAspect="1"/>
          </p:cNvPicPr>
          <p:nvPr/>
        </p:nvPicPr>
        <p:blipFill>
          <a:blip r:embed="rId2"/>
          <a:stretch>
            <a:fillRect/>
          </a:stretch>
        </p:blipFill>
        <p:spPr>
          <a:xfrm>
            <a:off x="2505126" y="0"/>
            <a:ext cx="4133747" cy="5143500"/>
          </a:xfrm>
          <a:prstGeom prst="rect">
            <a:avLst/>
          </a:prstGeom>
        </p:spPr>
      </p:pic>
    </p:spTree>
    <p:extLst>
      <p:ext uri="{BB962C8B-B14F-4D97-AF65-F5344CB8AC3E}">
        <p14:creationId xmlns:p14="http://schemas.microsoft.com/office/powerpoint/2010/main" val="29132936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Google Shape;144;p3">
            <a:extLst>
              <a:ext uri="{FF2B5EF4-FFF2-40B4-BE49-F238E27FC236}">
                <a16:creationId xmlns:a16="http://schemas.microsoft.com/office/drawing/2014/main" id="{4A31FB72-6BF2-4572-AB4E-32A8BB894018}"/>
              </a:ext>
            </a:extLst>
          </p:cNvPr>
          <p:cNvSpPr txBox="1">
            <a:spLocks noGrp="1"/>
          </p:cNvSpPr>
          <p:nvPr>
            <p:ph type="title"/>
          </p:nvPr>
        </p:nvSpPr>
        <p:spPr>
          <a:xfrm>
            <a:off x="340104" y="88454"/>
            <a:ext cx="1256580" cy="53282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400"/>
              <a:buNone/>
            </a:pPr>
            <a:r>
              <a:rPr lang="en-US" sz="2000" dirty="0"/>
              <a:t>MVPs</a:t>
            </a:r>
            <a:endParaRPr sz="2000" i="1" dirty="0">
              <a:latin typeface="Montserrat"/>
              <a:ea typeface="Montserrat"/>
              <a:cs typeface="Montserrat"/>
              <a:sym typeface="Montserrat"/>
            </a:endParaRPr>
          </a:p>
        </p:txBody>
      </p:sp>
      <p:cxnSp>
        <p:nvCxnSpPr>
          <p:cNvPr id="20" name="Google Shape;145;p3">
            <a:extLst>
              <a:ext uri="{FF2B5EF4-FFF2-40B4-BE49-F238E27FC236}">
                <a16:creationId xmlns:a16="http://schemas.microsoft.com/office/drawing/2014/main" id="{07B01EC8-75FF-4413-B09C-E57680B3F43F}"/>
              </a:ext>
            </a:extLst>
          </p:cNvPr>
          <p:cNvCxnSpPr>
            <a:cxnSpLocks/>
          </p:cNvCxnSpPr>
          <p:nvPr/>
        </p:nvCxnSpPr>
        <p:spPr>
          <a:xfrm>
            <a:off x="396071" y="146619"/>
            <a:ext cx="630871" cy="0"/>
          </a:xfrm>
          <a:prstGeom prst="straightConnector1">
            <a:avLst/>
          </a:prstGeom>
          <a:noFill/>
          <a:ln w="9525" cap="flat" cmpd="sng">
            <a:solidFill>
              <a:schemeClr val="accent1"/>
            </a:solidFill>
            <a:prstDash val="solid"/>
            <a:round/>
            <a:headEnd type="none" w="sm" len="sm"/>
            <a:tailEnd type="none" w="sm" len="sm"/>
          </a:ln>
          <a:effectLst>
            <a:outerShdw blurRad="57150" dist="19050" dir="5400000" algn="bl" rotWithShape="0">
              <a:srgbClr val="FFFFFF">
                <a:alpha val="49411"/>
              </a:srgbClr>
            </a:outerShdw>
          </a:effectLst>
        </p:spPr>
      </p:cxnSp>
      <p:pic>
        <p:nvPicPr>
          <p:cNvPr id="5" name="Picture 4" descr="Graphical user interface, application&#10;&#10;Description automatically generated">
            <a:extLst>
              <a:ext uri="{FF2B5EF4-FFF2-40B4-BE49-F238E27FC236}">
                <a16:creationId xmlns:a16="http://schemas.microsoft.com/office/drawing/2014/main" id="{53AE9D82-8F72-49A5-89C2-32D7D293A3E3}"/>
              </a:ext>
            </a:extLst>
          </p:cNvPr>
          <p:cNvPicPr>
            <a:picLocks noChangeAspect="1"/>
          </p:cNvPicPr>
          <p:nvPr/>
        </p:nvPicPr>
        <p:blipFill>
          <a:blip r:embed="rId2"/>
          <a:stretch>
            <a:fillRect/>
          </a:stretch>
        </p:blipFill>
        <p:spPr>
          <a:xfrm>
            <a:off x="4186217" y="529020"/>
            <a:ext cx="3637492" cy="4526025"/>
          </a:xfrm>
          <a:prstGeom prst="rect">
            <a:avLst/>
          </a:prstGeom>
        </p:spPr>
      </p:pic>
      <p:pic>
        <p:nvPicPr>
          <p:cNvPr id="7" name="Picture 6" descr="Graphical user interface&#10;&#10;Description automatically generated">
            <a:hlinkClick r:id="rId3" action="ppaction://hlinksldjump"/>
            <a:extLst>
              <a:ext uri="{FF2B5EF4-FFF2-40B4-BE49-F238E27FC236}">
                <a16:creationId xmlns:a16="http://schemas.microsoft.com/office/drawing/2014/main" id="{98FF934F-4F9A-4D6B-93CF-26BB9CDD106B}"/>
              </a:ext>
            </a:extLst>
          </p:cNvPr>
          <p:cNvPicPr>
            <a:picLocks noChangeAspect="1"/>
          </p:cNvPicPr>
          <p:nvPr/>
        </p:nvPicPr>
        <p:blipFill>
          <a:blip r:embed="rId4"/>
          <a:stretch>
            <a:fillRect/>
          </a:stretch>
        </p:blipFill>
        <p:spPr>
          <a:xfrm>
            <a:off x="1320291" y="529020"/>
            <a:ext cx="2113985" cy="4526026"/>
          </a:xfrm>
          <a:prstGeom prst="rect">
            <a:avLst/>
          </a:prstGeom>
        </p:spPr>
      </p:pic>
    </p:spTree>
    <p:extLst>
      <p:ext uri="{BB962C8B-B14F-4D97-AF65-F5344CB8AC3E}">
        <p14:creationId xmlns:p14="http://schemas.microsoft.com/office/powerpoint/2010/main" val="8679381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4"/>
          <p:cNvSpPr txBox="1">
            <a:spLocks noGrp="1"/>
          </p:cNvSpPr>
          <p:nvPr>
            <p:ph type="title"/>
          </p:nvPr>
        </p:nvSpPr>
        <p:spPr>
          <a:xfrm>
            <a:off x="3762670" y="3116050"/>
            <a:ext cx="4609338" cy="164645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600"/>
              <a:buNone/>
            </a:pPr>
            <a:r>
              <a:rPr lang="en-US" b="1" dirty="0">
                <a:latin typeface="SVN-Internation" panose="02040603050506020204" pitchFamily="18" charset="0"/>
              </a:rPr>
              <a:t>QUY TRÌNH PHÁT TRIỂN THEO GÓC NHÌN DEVELOPPER</a:t>
            </a:r>
            <a:endParaRPr b="1" dirty="0">
              <a:latin typeface="SVN-Internation" panose="02040603050506020204" pitchFamily="18" charset="0"/>
            </a:endParaRPr>
          </a:p>
        </p:txBody>
      </p:sp>
      <p:sp>
        <p:nvSpPr>
          <p:cNvPr id="151" name="Google Shape;151;p4"/>
          <p:cNvSpPr txBox="1">
            <a:spLocks noGrp="1"/>
          </p:cNvSpPr>
          <p:nvPr>
            <p:ph type="title" idx="2"/>
          </p:nvPr>
        </p:nvSpPr>
        <p:spPr>
          <a:xfrm>
            <a:off x="1048270" y="3287500"/>
            <a:ext cx="2412900" cy="931500"/>
          </a:xfrm>
          <a:prstGeom prst="rect">
            <a:avLst/>
          </a:prstGeom>
          <a:noFill/>
          <a:ln>
            <a:noFill/>
          </a:ln>
          <a:effectLst>
            <a:outerShdw blurRad="114300" dist="28575" dir="6360000" algn="bl" rotWithShape="0">
              <a:schemeClr val="accent1">
                <a:alpha val="49411"/>
              </a:schemeClr>
            </a:outerShdw>
          </a:effectLst>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6000"/>
              <a:buNone/>
            </a:pPr>
            <a:r>
              <a:rPr lang="en-US" dirty="0"/>
              <a:t>03.1</a:t>
            </a:r>
            <a:endParaRPr dirty="0"/>
          </a:p>
        </p:txBody>
      </p:sp>
      <p:cxnSp>
        <p:nvCxnSpPr>
          <p:cNvPr id="153" name="Google Shape;153;p4"/>
          <p:cNvCxnSpPr/>
          <p:nvPr/>
        </p:nvCxnSpPr>
        <p:spPr>
          <a:xfrm>
            <a:off x="3610750" y="3484880"/>
            <a:ext cx="0" cy="768317"/>
          </a:xfrm>
          <a:prstGeom prst="straightConnector1">
            <a:avLst/>
          </a:prstGeom>
          <a:noFill/>
          <a:ln w="9525" cap="flat" cmpd="sng">
            <a:solidFill>
              <a:schemeClr val="accent1"/>
            </a:solidFill>
            <a:prstDash val="solid"/>
            <a:round/>
            <a:headEnd type="none" w="sm" len="sm"/>
            <a:tailEnd type="none" w="sm" len="sm"/>
          </a:ln>
          <a:effectLst>
            <a:outerShdw blurRad="57150" dist="19050" dir="5400000" algn="bl" rotWithShape="0">
              <a:srgbClr val="FFFFFF">
                <a:alpha val="49411"/>
              </a:srgbClr>
            </a:outerShdw>
          </a:effectLst>
        </p:spPr>
      </p:cxnSp>
    </p:spTree>
    <p:extLst>
      <p:ext uri="{BB962C8B-B14F-4D97-AF65-F5344CB8AC3E}">
        <p14:creationId xmlns:p14="http://schemas.microsoft.com/office/powerpoint/2010/main" val="30993242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5"/>
          <p:cNvSpPr txBox="1">
            <a:spLocks noGrp="1"/>
          </p:cNvSpPr>
          <p:nvPr>
            <p:ph type="title"/>
          </p:nvPr>
        </p:nvSpPr>
        <p:spPr>
          <a:xfrm>
            <a:off x="581862" y="568385"/>
            <a:ext cx="5281025" cy="941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400"/>
              <a:buNone/>
            </a:pPr>
            <a:r>
              <a:rPr lang="en-US" sz="3600" dirty="0">
                <a:latin typeface="SVN-Internation" panose="02040603050506020204" pitchFamily="18" charset="0"/>
                <a:ea typeface="Montserrat"/>
                <a:cs typeface="Montserrat"/>
              </a:rPr>
              <a:t>1. LỰA CHỌN MÔ HÌNH</a:t>
            </a:r>
            <a:endParaRPr sz="3600" i="1" dirty="0">
              <a:latin typeface="SVN-Internation" panose="02040603050506020204" pitchFamily="18" charset="0"/>
              <a:ea typeface="Montserrat"/>
              <a:cs typeface="Montserrat"/>
              <a:sym typeface="Montserrat"/>
            </a:endParaRPr>
          </a:p>
        </p:txBody>
      </p:sp>
      <p:cxnSp>
        <p:nvCxnSpPr>
          <p:cNvPr id="160" name="Google Shape;160;p5"/>
          <p:cNvCxnSpPr/>
          <p:nvPr/>
        </p:nvCxnSpPr>
        <p:spPr>
          <a:xfrm>
            <a:off x="459375" y="556047"/>
            <a:ext cx="2763000" cy="0"/>
          </a:xfrm>
          <a:prstGeom prst="straightConnector1">
            <a:avLst/>
          </a:prstGeom>
          <a:noFill/>
          <a:ln w="9525" cap="flat" cmpd="sng">
            <a:solidFill>
              <a:schemeClr val="accent1"/>
            </a:solidFill>
            <a:prstDash val="solid"/>
            <a:round/>
            <a:headEnd type="none" w="sm" len="sm"/>
            <a:tailEnd type="none" w="sm" len="sm"/>
          </a:ln>
          <a:effectLst>
            <a:outerShdw blurRad="57150" dist="19050" dir="5400000" algn="bl" rotWithShape="0">
              <a:srgbClr val="FFFFFF">
                <a:alpha val="49411"/>
              </a:srgbClr>
            </a:outerShdw>
          </a:effectLst>
        </p:spPr>
      </p:cxnSp>
      <p:sp>
        <p:nvSpPr>
          <p:cNvPr id="15" name="Google Shape;161;p5">
            <a:extLst>
              <a:ext uri="{FF2B5EF4-FFF2-40B4-BE49-F238E27FC236}">
                <a16:creationId xmlns:a16="http://schemas.microsoft.com/office/drawing/2014/main" id="{A4194E41-0D15-4BB3-AC2E-5C39CCEC9260}"/>
              </a:ext>
            </a:extLst>
          </p:cNvPr>
          <p:cNvSpPr txBox="1"/>
          <p:nvPr/>
        </p:nvSpPr>
        <p:spPr>
          <a:xfrm>
            <a:off x="1055772" y="1509785"/>
            <a:ext cx="7724103" cy="966715"/>
          </a:xfrm>
          <a:prstGeom prst="rect">
            <a:avLst/>
          </a:prstGeom>
          <a:noFill/>
          <a:ln>
            <a:noFill/>
          </a:ln>
        </p:spPr>
        <p:txBody>
          <a:bodyPr spcFirstLastPara="1" wrap="square" lIns="91425" tIns="91425" rIns="91425" bIns="91425" anchor="t" anchorCtr="0">
            <a:noAutofit/>
          </a:bodyPr>
          <a:lstStyle/>
          <a:p>
            <a:pPr marL="0" marR="0" lvl="0" indent="0" algn="just" defTabSz="914400" rtl="0" eaLnBrk="1" fontAlgn="auto" latinLnBrk="0" hangingPunct="1">
              <a:lnSpc>
                <a:spcPct val="150000"/>
              </a:lnSpc>
              <a:spcBef>
                <a:spcPts val="800"/>
              </a:spcBef>
              <a:spcAft>
                <a:spcPts val="800"/>
              </a:spcAft>
              <a:buClr>
                <a:srgbClr val="000000"/>
              </a:buClr>
              <a:buSzPts val="1150"/>
              <a:buFont typeface="Arial"/>
              <a:buNone/>
              <a:tabLst/>
              <a:defRPr/>
            </a:pPr>
            <a:r>
              <a:rPr kumimoji="0" lang="en-US" sz="2400" b="1" i="1" u="none" strike="noStrike" kern="0" cap="none" spc="0" normalizeH="0" baseline="0" noProof="0" dirty="0">
                <a:ln>
                  <a:noFill/>
                </a:ln>
                <a:solidFill>
                  <a:srgbClr val="FFFFFF"/>
                </a:solidFill>
                <a:effectLst/>
                <a:uLnTx/>
                <a:uFillTx/>
                <a:latin typeface="SVN-Comic Sans MS" panose="02040603050506020204" pitchFamily="18" charset="0"/>
                <a:ea typeface="Montserrat"/>
                <a:cs typeface="Montserrat"/>
                <a:sym typeface="Montserrat"/>
              </a:rPr>
              <a:t>-  </a:t>
            </a:r>
            <a:r>
              <a:rPr kumimoji="0" lang="en-US" sz="2400" b="1" i="1" u="none" strike="noStrike" kern="0" cap="none" spc="0" normalizeH="0" baseline="0" noProof="0" dirty="0" err="1">
                <a:ln>
                  <a:noFill/>
                </a:ln>
                <a:solidFill>
                  <a:srgbClr val="FFFFFF"/>
                </a:solidFill>
                <a:effectLst/>
                <a:uLnTx/>
                <a:uFillTx/>
                <a:latin typeface="SVN-Comic Sans MS" panose="02040603050506020204" pitchFamily="18" charset="0"/>
                <a:ea typeface="Montserrat"/>
                <a:cs typeface="Montserrat"/>
                <a:sym typeface="Montserrat"/>
              </a:rPr>
              <a:t>Mô</a:t>
            </a:r>
            <a:r>
              <a:rPr kumimoji="0" lang="en-US" sz="2400" b="1" i="1" u="none" strike="noStrike" kern="0" cap="none" spc="0" normalizeH="0" baseline="0" noProof="0" dirty="0">
                <a:ln>
                  <a:noFill/>
                </a:ln>
                <a:solidFill>
                  <a:srgbClr val="FFFFFF"/>
                </a:solidFill>
                <a:effectLst/>
                <a:uLnTx/>
                <a:uFillTx/>
                <a:latin typeface="SVN-Comic Sans MS" panose="02040603050506020204" pitchFamily="18" charset="0"/>
                <a:ea typeface="Montserrat"/>
                <a:cs typeface="Montserrat"/>
                <a:sym typeface="Montserrat"/>
              </a:rPr>
              <a:t> </a:t>
            </a:r>
            <a:r>
              <a:rPr kumimoji="0" lang="en-US" sz="2400" b="1" i="1" u="none" strike="noStrike" kern="0" cap="none" spc="0" normalizeH="0" baseline="0" noProof="0" dirty="0" err="1">
                <a:ln>
                  <a:noFill/>
                </a:ln>
                <a:solidFill>
                  <a:srgbClr val="FFFFFF"/>
                </a:solidFill>
                <a:effectLst/>
                <a:uLnTx/>
                <a:uFillTx/>
                <a:latin typeface="SVN-Comic Sans MS" panose="02040603050506020204" pitchFamily="18" charset="0"/>
                <a:ea typeface="Montserrat"/>
                <a:cs typeface="Montserrat"/>
                <a:sym typeface="Montserrat"/>
              </a:rPr>
              <a:t>hình</a:t>
            </a:r>
            <a:r>
              <a:rPr kumimoji="0" lang="en-US" sz="2400" b="1" i="1" u="none" strike="noStrike" kern="0" cap="none" spc="0" normalizeH="0" baseline="0" noProof="0" dirty="0">
                <a:ln>
                  <a:noFill/>
                </a:ln>
                <a:solidFill>
                  <a:srgbClr val="FFFFFF"/>
                </a:solidFill>
                <a:effectLst/>
                <a:uLnTx/>
                <a:uFillTx/>
                <a:latin typeface="SVN-Comic Sans MS" panose="02040603050506020204" pitchFamily="18" charset="0"/>
                <a:ea typeface="Montserrat"/>
                <a:cs typeface="Montserrat"/>
                <a:sym typeface="Montserrat"/>
              </a:rPr>
              <a:t> scrum (Scrum Model)</a:t>
            </a:r>
          </a:p>
        </p:txBody>
      </p:sp>
    </p:spTree>
    <p:extLst>
      <p:ext uri="{BB962C8B-B14F-4D97-AF65-F5344CB8AC3E}">
        <p14:creationId xmlns:p14="http://schemas.microsoft.com/office/powerpoint/2010/main" val="19055357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135"/>
        <p:cNvGrpSpPr/>
        <p:nvPr/>
      </p:nvGrpSpPr>
      <p:grpSpPr>
        <a:xfrm>
          <a:off x="0" y="0"/>
          <a:ext cx="0" cy="0"/>
          <a:chOff x="0" y="0"/>
          <a:chExt cx="0" cy="0"/>
        </a:xfrm>
      </p:grpSpPr>
      <p:sp>
        <p:nvSpPr>
          <p:cNvPr id="2137" name="Google Shape;2137;p26"/>
          <p:cNvSpPr txBox="1">
            <a:spLocks noGrp="1"/>
          </p:cNvSpPr>
          <p:nvPr>
            <p:ph type="title" idx="2"/>
          </p:nvPr>
        </p:nvSpPr>
        <p:spPr>
          <a:xfrm>
            <a:off x="1475596" y="1221583"/>
            <a:ext cx="2727600" cy="375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400"/>
              <a:buNone/>
            </a:pPr>
            <a:r>
              <a:rPr lang="en" sz="2800" dirty="0">
                <a:latin typeface="SVN-Internation" panose="02040603050506020204" pitchFamily="18" charset="0"/>
              </a:rPr>
              <a:t>ƯU ĐIỂM</a:t>
            </a:r>
            <a:endParaRPr sz="2800" dirty="0">
              <a:latin typeface="SVN-Internation" panose="02040603050506020204" pitchFamily="18" charset="0"/>
            </a:endParaRPr>
          </a:p>
        </p:txBody>
      </p:sp>
      <p:sp>
        <p:nvSpPr>
          <p:cNvPr id="2138" name="Google Shape;2138;p26"/>
          <p:cNvSpPr txBox="1">
            <a:spLocks noGrp="1"/>
          </p:cNvSpPr>
          <p:nvPr>
            <p:ph type="subTitle" idx="1"/>
          </p:nvPr>
        </p:nvSpPr>
        <p:spPr>
          <a:xfrm>
            <a:off x="1338238" y="1891216"/>
            <a:ext cx="2727600" cy="605400"/>
          </a:xfrm>
          <a:prstGeom prst="rect">
            <a:avLst/>
          </a:prstGeom>
          <a:noFill/>
          <a:ln>
            <a:noFill/>
          </a:ln>
        </p:spPr>
        <p:txBody>
          <a:bodyPr spcFirstLastPara="1" wrap="square" lIns="91425" tIns="91425" rIns="91425" bIns="91425" anchor="t" anchorCtr="0">
            <a:noAutofit/>
          </a:bodyPr>
          <a:lstStyle/>
          <a:p>
            <a:pPr marL="342900" lvl="0" algn="l" rtl="0">
              <a:lnSpc>
                <a:spcPct val="100000"/>
              </a:lnSpc>
              <a:spcBef>
                <a:spcPts val="0"/>
              </a:spcBef>
              <a:spcAft>
                <a:spcPts val="0"/>
              </a:spcAft>
              <a:buSzPts val="1600"/>
              <a:buFont typeface="Arial" panose="020B0604020202020204" pitchFamily="34" charset="0"/>
              <a:buChar char="•"/>
            </a:pPr>
            <a:r>
              <a:rPr lang="en-US" sz="2000" dirty="0" err="1">
                <a:latin typeface="SVN-Comic Sans MS" panose="02040603050506020204" pitchFamily="18" charset="0"/>
              </a:rPr>
              <a:t>Một</a:t>
            </a:r>
            <a:r>
              <a:rPr lang="en-US" sz="2000" dirty="0">
                <a:latin typeface="SVN-Comic Sans MS" panose="02040603050506020204" pitchFamily="18" charset="0"/>
              </a:rPr>
              <a:t> </a:t>
            </a:r>
            <a:r>
              <a:rPr lang="en-US" sz="2000" dirty="0" err="1">
                <a:latin typeface="SVN-Comic Sans MS" panose="02040603050506020204" pitchFamily="18" charset="0"/>
              </a:rPr>
              <a:t>người</a:t>
            </a:r>
            <a:r>
              <a:rPr lang="en-US" sz="2000" dirty="0">
                <a:latin typeface="SVN-Comic Sans MS" panose="02040603050506020204" pitchFamily="18" charset="0"/>
              </a:rPr>
              <a:t> </a:t>
            </a:r>
            <a:r>
              <a:rPr lang="en-US" sz="2000" dirty="0" err="1">
                <a:latin typeface="SVN-Comic Sans MS" panose="02040603050506020204" pitchFamily="18" charset="0"/>
              </a:rPr>
              <a:t>thực</a:t>
            </a:r>
            <a:r>
              <a:rPr lang="en-US" sz="2000" dirty="0">
                <a:latin typeface="SVN-Comic Sans MS" panose="02040603050506020204" pitchFamily="18" charset="0"/>
              </a:rPr>
              <a:t> </a:t>
            </a:r>
            <a:r>
              <a:rPr lang="en-US" sz="2000" dirty="0" err="1">
                <a:latin typeface="SVN-Comic Sans MS" panose="02040603050506020204" pitchFamily="18" charset="0"/>
              </a:rPr>
              <a:t>hiện</a:t>
            </a:r>
            <a:r>
              <a:rPr lang="en-US" sz="2000" dirty="0">
                <a:latin typeface="SVN-Comic Sans MS" panose="02040603050506020204" pitchFamily="18" charset="0"/>
              </a:rPr>
              <a:t> </a:t>
            </a:r>
            <a:r>
              <a:rPr lang="en-US" sz="2000" dirty="0" err="1">
                <a:latin typeface="SVN-Comic Sans MS" panose="02040603050506020204" pitchFamily="18" charset="0"/>
              </a:rPr>
              <a:t>được</a:t>
            </a:r>
            <a:r>
              <a:rPr lang="en-US" sz="2000" dirty="0">
                <a:latin typeface="SVN-Comic Sans MS" panose="02040603050506020204" pitchFamily="18" charset="0"/>
              </a:rPr>
              <a:t> </a:t>
            </a:r>
            <a:r>
              <a:rPr lang="en-US" sz="2000" dirty="0" err="1">
                <a:latin typeface="SVN-Comic Sans MS" panose="02040603050506020204" pitchFamily="18" charset="0"/>
              </a:rPr>
              <a:t>nhiều</a:t>
            </a:r>
            <a:r>
              <a:rPr lang="en-US" sz="2000" dirty="0">
                <a:latin typeface="SVN-Comic Sans MS" panose="02040603050506020204" pitchFamily="18" charset="0"/>
              </a:rPr>
              <a:t> </a:t>
            </a:r>
            <a:r>
              <a:rPr lang="en-US" sz="2000" dirty="0" err="1">
                <a:latin typeface="SVN-Comic Sans MS" panose="02040603050506020204" pitchFamily="18" charset="0"/>
              </a:rPr>
              <a:t>việc</a:t>
            </a:r>
            <a:endParaRPr lang="en-US" sz="2000" dirty="0">
              <a:latin typeface="SVN-Comic Sans MS" panose="02040603050506020204" pitchFamily="18" charset="0"/>
            </a:endParaRPr>
          </a:p>
          <a:p>
            <a:pPr marL="342900" lvl="0" algn="l" rtl="0">
              <a:lnSpc>
                <a:spcPct val="100000"/>
              </a:lnSpc>
              <a:spcBef>
                <a:spcPts val="0"/>
              </a:spcBef>
              <a:spcAft>
                <a:spcPts val="0"/>
              </a:spcAft>
              <a:buSzPts val="1600"/>
              <a:buFont typeface="Arial" panose="020B0604020202020204" pitchFamily="34" charset="0"/>
              <a:buChar char="•"/>
            </a:pPr>
            <a:r>
              <a:rPr lang="en-US" sz="2000" dirty="0" err="1">
                <a:latin typeface="SVN-Comic Sans MS" panose="02040603050506020204" pitchFamily="18" charset="0"/>
              </a:rPr>
              <a:t>Phát</a:t>
            </a:r>
            <a:r>
              <a:rPr lang="en-US" sz="2000" dirty="0">
                <a:latin typeface="SVN-Comic Sans MS" panose="02040603050506020204" pitchFamily="18" charset="0"/>
              </a:rPr>
              <a:t> </a:t>
            </a:r>
            <a:r>
              <a:rPr lang="en-US" sz="2000" dirty="0" err="1">
                <a:latin typeface="SVN-Comic Sans MS" panose="02040603050506020204" pitchFamily="18" charset="0"/>
              </a:rPr>
              <a:t>hiện</a:t>
            </a:r>
            <a:r>
              <a:rPr lang="en-US" sz="2000" dirty="0">
                <a:latin typeface="SVN-Comic Sans MS" panose="02040603050506020204" pitchFamily="18" charset="0"/>
              </a:rPr>
              <a:t> </a:t>
            </a:r>
            <a:r>
              <a:rPr lang="en-US" sz="2000" dirty="0" err="1">
                <a:latin typeface="SVN-Comic Sans MS" panose="02040603050506020204" pitchFamily="18" charset="0"/>
              </a:rPr>
              <a:t>lỗi</a:t>
            </a:r>
            <a:r>
              <a:rPr lang="en-US" sz="2000" dirty="0">
                <a:latin typeface="SVN-Comic Sans MS" panose="02040603050506020204" pitchFamily="18" charset="0"/>
              </a:rPr>
              <a:t> </a:t>
            </a:r>
            <a:r>
              <a:rPr lang="en-US" sz="2000" dirty="0" err="1">
                <a:latin typeface="SVN-Comic Sans MS" panose="02040603050506020204" pitchFamily="18" charset="0"/>
              </a:rPr>
              <a:t>sớm</a:t>
            </a:r>
            <a:endParaRPr lang="en-US" sz="2000" dirty="0">
              <a:latin typeface="SVN-Comic Sans MS" panose="02040603050506020204" pitchFamily="18" charset="0"/>
            </a:endParaRPr>
          </a:p>
          <a:p>
            <a:pPr marL="342900" lvl="0" algn="l" rtl="0">
              <a:lnSpc>
                <a:spcPct val="100000"/>
              </a:lnSpc>
              <a:spcBef>
                <a:spcPts val="0"/>
              </a:spcBef>
              <a:spcAft>
                <a:spcPts val="0"/>
              </a:spcAft>
              <a:buSzPts val="1600"/>
              <a:buFont typeface="Arial" panose="020B0604020202020204" pitchFamily="34" charset="0"/>
              <a:buChar char="•"/>
            </a:pPr>
            <a:r>
              <a:rPr lang="en-US" sz="2000" dirty="0" err="1">
                <a:latin typeface="SVN-Comic Sans MS" panose="02040603050506020204" pitchFamily="18" charset="0"/>
              </a:rPr>
              <a:t>Áp</a:t>
            </a:r>
            <a:r>
              <a:rPr lang="en-US" sz="2000" dirty="0">
                <a:latin typeface="SVN-Comic Sans MS" panose="02040603050506020204" pitchFamily="18" charset="0"/>
              </a:rPr>
              <a:t> </a:t>
            </a:r>
            <a:r>
              <a:rPr lang="en-US" sz="2000" dirty="0" err="1">
                <a:latin typeface="SVN-Comic Sans MS" panose="02040603050506020204" pitchFamily="18" charset="0"/>
              </a:rPr>
              <a:t>dụng</a:t>
            </a:r>
            <a:r>
              <a:rPr lang="en-US" sz="2000" dirty="0">
                <a:latin typeface="SVN-Comic Sans MS" panose="02040603050506020204" pitchFamily="18" charset="0"/>
              </a:rPr>
              <a:t> </a:t>
            </a:r>
            <a:r>
              <a:rPr lang="en-US" sz="2000" dirty="0" err="1">
                <a:latin typeface="SVN-Comic Sans MS" panose="02040603050506020204" pitchFamily="18" charset="0"/>
              </a:rPr>
              <a:t>có</a:t>
            </a:r>
            <a:r>
              <a:rPr lang="en-US" sz="2000" dirty="0">
                <a:latin typeface="SVN-Comic Sans MS" panose="02040603050506020204" pitchFamily="18" charset="0"/>
              </a:rPr>
              <a:t> </a:t>
            </a:r>
            <a:r>
              <a:rPr lang="en-US" sz="2000" dirty="0" err="1">
                <a:latin typeface="SVN-Comic Sans MS" panose="02040603050506020204" pitchFamily="18" charset="0"/>
              </a:rPr>
              <a:t>những</a:t>
            </a:r>
            <a:r>
              <a:rPr lang="en-US" sz="2000" dirty="0">
                <a:latin typeface="SVN-Comic Sans MS" panose="02040603050506020204" pitchFamily="18" charset="0"/>
              </a:rPr>
              <a:t> </a:t>
            </a:r>
            <a:r>
              <a:rPr lang="en-US" sz="2000" dirty="0" err="1">
                <a:latin typeface="SVN-Comic Sans MS" panose="02040603050506020204" pitchFamily="18" charset="0"/>
              </a:rPr>
              <a:t>dự</a:t>
            </a:r>
            <a:r>
              <a:rPr lang="en-US" sz="2000" dirty="0">
                <a:latin typeface="SVN-Comic Sans MS" panose="02040603050506020204" pitchFamily="18" charset="0"/>
              </a:rPr>
              <a:t> </a:t>
            </a:r>
            <a:r>
              <a:rPr lang="en-US" sz="2000" dirty="0" err="1">
                <a:latin typeface="SVN-Comic Sans MS" panose="02040603050506020204" pitchFamily="18" charset="0"/>
              </a:rPr>
              <a:t>án</a:t>
            </a:r>
            <a:r>
              <a:rPr lang="en-US" sz="2000" dirty="0">
                <a:latin typeface="SVN-Comic Sans MS" panose="02040603050506020204" pitchFamily="18" charset="0"/>
              </a:rPr>
              <a:t> </a:t>
            </a:r>
            <a:r>
              <a:rPr lang="en-US" sz="2000" dirty="0" err="1">
                <a:latin typeface="SVN-Comic Sans MS" panose="02040603050506020204" pitchFamily="18" charset="0"/>
              </a:rPr>
              <a:t>chưa</a:t>
            </a:r>
            <a:r>
              <a:rPr lang="en-US" sz="2000" dirty="0">
                <a:latin typeface="SVN-Comic Sans MS" panose="02040603050506020204" pitchFamily="18" charset="0"/>
              </a:rPr>
              <a:t> </a:t>
            </a:r>
            <a:r>
              <a:rPr lang="en-US" sz="2000" dirty="0" err="1">
                <a:latin typeface="SVN-Comic Sans MS" panose="02040603050506020204" pitchFamily="18" charset="0"/>
              </a:rPr>
              <a:t>rõ</a:t>
            </a:r>
            <a:r>
              <a:rPr lang="en-US" sz="2000" dirty="0">
                <a:latin typeface="SVN-Comic Sans MS" panose="02040603050506020204" pitchFamily="18" charset="0"/>
              </a:rPr>
              <a:t> </a:t>
            </a:r>
            <a:r>
              <a:rPr lang="en-US" sz="2000" dirty="0" err="1">
                <a:latin typeface="SVN-Comic Sans MS" panose="02040603050506020204" pitchFamily="18" charset="0"/>
              </a:rPr>
              <a:t>yêu</a:t>
            </a:r>
            <a:r>
              <a:rPr lang="en-US" sz="2000" dirty="0">
                <a:latin typeface="SVN-Comic Sans MS" panose="02040603050506020204" pitchFamily="18" charset="0"/>
              </a:rPr>
              <a:t> </a:t>
            </a:r>
            <a:r>
              <a:rPr lang="en-US" sz="2000" dirty="0" err="1">
                <a:latin typeface="SVN-Comic Sans MS" panose="02040603050506020204" pitchFamily="18" charset="0"/>
              </a:rPr>
              <a:t>cầu</a:t>
            </a:r>
            <a:r>
              <a:rPr lang="en-US" sz="2000" dirty="0">
                <a:latin typeface="SVN-Comic Sans MS" panose="02040603050506020204" pitchFamily="18" charset="0"/>
              </a:rPr>
              <a:t> </a:t>
            </a:r>
            <a:r>
              <a:rPr lang="en-US" sz="2000" dirty="0" err="1">
                <a:latin typeface="SVN-Comic Sans MS" panose="02040603050506020204" pitchFamily="18" charset="0"/>
              </a:rPr>
              <a:t>ngay</a:t>
            </a:r>
            <a:r>
              <a:rPr lang="en-US" sz="2000" dirty="0">
                <a:latin typeface="SVN-Comic Sans MS" panose="02040603050506020204" pitchFamily="18" charset="0"/>
              </a:rPr>
              <a:t> </a:t>
            </a:r>
            <a:r>
              <a:rPr lang="en-US" sz="2000" dirty="0" err="1">
                <a:latin typeface="SVN-Comic Sans MS" panose="02040603050506020204" pitchFamily="18" charset="0"/>
              </a:rPr>
              <a:t>từ</a:t>
            </a:r>
            <a:r>
              <a:rPr lang="en-US" sz="2000" dirty="0">
                <a:latin typeface="SVN-Comic Sans MS" panose="02040603050506020204" pitchFamily="18" charset="0"/>
              </a:rPr>
              <a:t> </a:t>
            </a:r>
            <a:r>
              <a:rPr lang="en-US" sz="2000" dirty="0" err="1">
                <a:latin typeface="SVN-Comic Sans MS" panose="02040603050506020204" pitchFamily="18" charset="0"/>
              </a:rPr>
              <a:t>đầu</a:t>
            </a:r>
            <a:endParaRPr sz="2000" dirty="0">
              <a:latin typeface="SVN-Comic Sans MS" panose="02040603050506020204" pitchFamily="18" charset="0"/>
            </a:endParaRPr>
          </a:p>
        </p:txBody>
      </p:sp>
      <p:sp>
        <p:nvSpPr>
          <p:cNvPr id="2142" name="Google Shape;2142;p26"/>
          <p:cNvSpPr txBox="1">
            <a:spLocks noGrp="1"/>
          </p:cNvSpPr>
          <p:nvPr>
            <p:ph type="subTitle" idx="6"/>
          </p:nvPr>
        </p:nvSpPr>
        <p:spPr>
          <a:xfrm>
            <a:off x="4814819" y="1891216"/>
            <a:ext cx="2727600" cy="605400"/>
          </a:xfrm>
          <a:prstGeom prst="rect">
            <a:avLst/>
          </a:prstGeom>
          <a:noFill/>
          <a:ln>
            <a:noFill/>
          </a:ln>
        </p:spPr>
        <p:txBody>
          <a:bodyPr spcFirstLastPara="1" wrap="square" lIns="91425" tIns="91425" rIns="91425" bIns="91425" anchor="t" anchorCtr="0">
            <a:noAutofit/>
          </a:bodyPr>
          <a:lstStyle/>
          <a:p>
            <a:pPr marL="342900" lvl="0" algn="l" rtl="0">
              <a:lnSpc>
                <a:spcPct val="100000"/>
              </a:lnSpc>
              <a:spcBef>
                <a:spcPts val="0"/>
              </a:spcBef>
              <a:spcAft>
                <a:spcPts val="0"/>
              </a:spcAft>
              <a:buSzPts val="1600"/>
              <a:buFont typeface="Arial" panose="020B0604020202020204" pitchFamily="34" charset="0"/>
              <a:buChar char="•"/>
            </a:pPr>
            <a:r>
              <a:rPr lang="en-US" sz="2000" dirty="0" err="1">
                <a:latin typeface="SVN-Comic Sans MS" panose="02040603050506020204" pitchFamily="18" charset="0"/>
              </a:rPr>
              <a:t>Cần</a:t>
            </a:r>
            <a:r>
              <a:rPr lang="en-US" sz="2000" dirty="0">
                <a:latin typeface="SVN-Comic Sans MS" panose="02040603050506020204" pitchFamily="18" charset="0"/>
              </a:rPr>
              <a:t> </a:t>
            </a:r>
            <a:r>
              <a:rPr lang="en-US" sz="2000" dirty="0" err="1">
                <a:latin typeface="SVN-Comic Sans MS" panose="02040603050506020204" pitchFamily="18" charset="0"/>
              </a:rPr>
              <a:t>trình</a:t>
            </a:r>
            <a:r>
              <a:rPr lang="en-US" sz="2000" dirty="0">
                <a:latin typeface="SVN-Comic Sans MS" panose="02040603050506020204" pitchFamily="18" charset="0"/>
              </a:rPr>
              <a:t> </a:t>
            </a:r>
            <a:r>
              <a:rPr lang="en-US" sz="2000" dirty="0" err="1">
                <a:latin typeface="SVN-Comic Sans MS" panose="02040603050506020204" pitchFamily="18" charset="0"/>
              </a:rPr>
              <a:t>độ</a:t>
            </a:r>
            <a:r>
              <a:rPr lang="en-US" sz="2000" dirty="0">
                <a:latin typeface="SVN-Comic Sans MS" panose="02040603050506020204" pitchFamily="18" charset="0"/>
              </a:rPr>
              <a:t>, </a:t>
            </a:r>
            <a:r>
              <a:rPr lang="en-US" sz="2000" dirty="0" err="1">
                <a:latin typeface="SVN-Comic Sans MS" panose="02040603050506020204" pitchFamily="18" charset="0"/>
              </a:rPr>
              <a:t>kỹ</a:t>
            </a:r>
            <a:r>
              <a:rPr lang="en-US" sz="2000" dirty="0">
                <a:latin typeface="SVN-Comic Sans MS" panose="02040603050506020204" pitchFamily="18" charset="0"/>
              </a:rPr>
              <a:t> </a:t>
            </a:r>
            <a:r>
              <a:rPr lang="en-US" sz="2000" dirty="0" err="1">
                <a:latin typeface="SVN-Comic Sans MS" panose="02040603050506020204" pitchFamily="18" charset="0"/>
              </a:rPr>
              <a:t>năng</a:t>
            </a:r>
            <a:endParaRPr lang="en-US" sz="2000" dirty="0">
              <a:latin typeface="SVN-Comic Sans MS" panose="02040603050506020204" pitchFamily="18" charset="0"/>
            </a:endParaRPr>
          </a:p>
          <a:p>
            <a:pPr marL="342900" lvl="0" algn="l" rtl="0">
              <a:lnSpc>
                <a:spcPct val="100000"/>
              </a:lnSpc>
              <a:spcBef>
                <a:spcPts val="0"/>
              </a:spcBef>
              <a:spcAft>
                <a:spcPts val="0"/>
              </a:spcAft>
              <a:buSzPts val="1600"/>
              <a:buFont typeface="Arial" panose="020B0604020202020204" pitchFamily="34" charset="0"/>
              <a:buChar char="•"/>
            </a:pPr>
            <a:r>
              <a:rPr lang="en-US" sz="2000" dirty="0" err="1">
                <a:latin typeface="SVN-Comic Sans MS" panose="02040603050506020204" pitchFamily="18" charset="0"/>
              </a:rPr>
              <a:t>Hiểu</a:t>
            </a:r>
            <a:r>
              <a:rPr lang="en-US" sz="2000" dirty="0">
                <a:latin typeface="SVN-Comic Sans MS" panose="02040603050506020204" pitchFamily="18" charset="0"/>
              </a:rPr>
              <a:t> </a:t>
            </a:r>
            <a:r>
              <a:rPr lang="en-US" sz="2000" dirty="0" err="1">
                <a:latin typeface="SVN-Comic Sans MS" panose="02040603050506020204" pitchFamily="18" charset="0"/>
              </a:rPr>
              <a:t>biết</a:t>
            </a:r>
            <a:r>
              <a:rPr lang="en-US" sz="2000" dirty="0">
                <a:latin typeface="SVN-Comic Sans MS" panose="02040603050506020204" pitchFamily="18" charset="0"/>
              </a:rPr>
              <a:t> </a:t>
            </a:r>
            <a:r>
              <a:rPr lang="en-US" sz="2000" dirty="0" err="1">
                <a:latin typeface="SVN-Comic Sans MS" panose="02040603050506020204" pitchFamily="18" charset="0"/>
              </a:rPr>
              <a:t>mô</a:t>
            </a:r>
            <a:r>
              <a:rPr lang="en-US" sz="2000" dirty="0">
                <a:latin typeface="SVN-Comic Sans MS" panose="02040603050506020204" pitchFamily="18" charset="0"/>
              </a:rPr>
              <a:t> </a:t>
            </a:r>
            <a:r>
              <a:rPr lang="en-US" sz="2000" dirty="0" err="1">
                <a:latin typeface="SVN-Comic Sans MS" panose="02040603050506020204" pitchFamily="18" charset="0"/>
              </a:rPr>
              <a:t>hình</a:t>
            </a:r>
            <a:r>
              <a:rPr lang="en-US" sz="2000" dirty="0">
                <a:latin typeface="SVN-Comic Sans MS" panose="02040603050506020204" pitchFamily="18" charset="0"/>
              </a:rPr>
              <a:t> </a:t>
            </a:r>
            <a:r>
              <a:rPr lang="en-US" sz="2000" dirty="0" err="1">
                <a:latin typeface="SVN-Comic Sans MS" panose="02040603050506020204" pitchFamily="18" charset="0"/>
              </a:rPr>
              <a:t>Aglie</a:t>
            </a:r>
            <a:endParaRPr lang="en-US" sz="2000" dirty="0">
              <a:latin typeface="SVN-Comic Sans MS" panose="02040603050506020204" pitchFamily="18" charset="0"/>
            </a:endParaRPr>
          </a:p>
          <a:p>
            <a:pPr marL="342900" lvl="0" algn="l" rtl="0">
              <a:lnSpc>
                <a:spcPct val="100000"/>
              </a:lnSpc>
              <a:spcBef>
                <a:spcPts val="0"/>
              </a:spcBef>
              <a:spcAft>
                <a:spcPts val="0"/>
              </a:spcAft>
              <a:buSzPts val="1600"/>
              <a:buFont typeface="Arial" panose="020B0604020202020204" pitchFamily="34" charset="0"/>
              <a:buChar char="•"/>
            </a:pPr>
            <a:r>
              <a:rPr lang="en-US" sz="2000" dirty="0" err="1">
                <a:latin typeface="SVN-Comic Sans MS" panose="02040603050506020204" pitchFamily="18" charset="0"/>
              </a:rPr>
              <a:t>Khó</a:t>
            </a:r>
            <a:r>
              <a:rPr lang="en-US" sz="2000" dirty="0">
                <a:latin typeface="SVN-Comic Sans MS" panose="02040603050506020204" pitchFamily="18" charset="0"/>
              </a:rPr>
              <a:t> </a:t>
            </a:r>
            <a:r>
              <a:rPr lang="en-US" sz="2000" dirty="0" err="1">
                <a:latin typeface="SVN-Comic Sans MS" panose="02040603050506020204" pitchFamily="18" charset="0"/>
              </a:rPr>
              <a:t>xác</a:t>
            </a:r>
            <a:r>
              <a:rPr lang="en-US" sz="2000" dirty="0">
                <a:latin typeface="SVN-Comic Sans MS" panose="02040603050506020204" pitchFamily="18" charset="0"/>
              </a:rPr>
              <a:t> </a:t>
            </a:r>
            <a:r>
              <a:rPr lang="en-US" sz="2000" dirty="0" err="1">
                <a:latin typeface="SVN-Comic Sans MS" panose="02040603050506020204" pitchFamily="18" charset="0"/>
              </a:rPr>
              <a:t>định</a:t>
            </a:r>
            <a:r>
              <a:rPr lang="en-US" sz="2000" dirty="0">
                <a:latin typeface="SVN-Comic Sans MS" panose="02040603050506020204" pitchFamily="18" charset="0"/>
              </a:rPr>
              <a:t> </a:t>
            </a:r>
            <a:r>
              <a:rPr lang="en-US" sz="2000" dirty="0" err="1">
                <a:latin typeface="SVN-Comic Sans MS" panose="02040603050506020204" pitchFamily="18" charset="0"/>
              </a:rPr>
              <a:t>ngân</a:t>
            </a:r>
            <a:r>
              <a:rPr lang="en-US" sz="2000" dirty="0">
                <a:latin typeface="SVN-Comic Sans MS" panose="02040603050506020204" pitchFamily="18" charset="0"/>
              </a:rPr>
              <a:t> </a:t>
            </a:r>
            <a:r>
              <a:rPr lang="en-US" sz="2000" dirty="0" err="1">
                <a:latin typeface="SVN-Comic Sans MS" panose="02040603050506020204" pitchFamily="18" charset="0"/>
              </a:rPr>
              <a:t>sách</a:t>
            </a:r>
            <a:r>
              <a:rPr lang="en-US" sz="2000" dirty="0">
                <a:latin typeface="SVN-Comic Sans MS" panose="02040603050506020204" pitchFamily="18" charset="0"/>
              </a:rPr>
              <a:t>, </a:t>
            </a:r>
            <a:r>
              <a:rPr lang="en-US" sz="2000" dirty="0" err="1">
                <a:latin typeface="SVN-Comic Sans MS" panose="02040603050506020204" pitchFamily="18" charset="0"/>
              </a:rPr>
              <a:t>thời</a:t>
            </a:r>
            <a:r>
              <a:rPr lang="en-US" sz="2000" dirty="0">
                <a:latin typeface="SVN-Comic Sans MS" panose="02040603050506020204" pitchFamily="18" charset="0"/>
              </a:rPr>
              <a:t> </a:t>
            </a:r>
            <a:r>
              <a:rPr lang="en-US" sz="2000" dirty="0" err="1">
                <a:latin typeface="SVN-Comic Sans MS" panose="02040603050506020204" pitchFamily="18" charset="0"/>
              </a:rPr>
              <a:t>gian</a:t>
            </a:r>
            <a:endParaRPr lang="en-US" sz="2000" dirty="0">
              <a:latin typeface="SVN-Comic Sans MS" panose="02040603050506020204" pitchFamily="18" charset="0"/>
            </a:endParaRPr>
          </a:p>
          <a:p>
            <a:pPr marL="342900" lvl="0" algn="l" rtl="0">
              <a:lnSpc>
                <a:spcPct val="100000"/>
              </a:lnSpc>
              <a:spcBef>
                <a:spcPts val="0"/>
              </a:spcBef>
              <a:spcAft>
                <a:spcPts val="0"/>
              </a:spcAft>
              <a:buSzPts val="1600"/>
              <a:buFont typeface="Arial" panose="020B0604020202020204" pitchFamily="34" charset="0"/>
              <a:buChar char="•"/>
            </a:pPr>
            <a:r>
              <a:rPr lang="en-US" sz="2000" dirty="0" err="1">
                <a:latin typeface="SVN-Comic Sans MS" panose="02040603050506020204" pitchFamily="18" charset="0"/>
              </a:rPr>
              <a:t>Phụ</a:t>
            </a:r>
            <a:r>
              <a:rPr lang="en-US" sz="2000" dirty="0">
                <a:latin typeface="SVN-Comic Sans MS" panose="02040603050506020204" pitchFamily="18" charset="0"/>
              </a:rPr>
              <a:t> </a:t>
            </a:r>
            <a:r>
              <a:rPr lang="en-US" sz="2000" dirty="0" err="1">
                <a:latin typeface="SVN-Comic Sans MS" panose="02040603050506020204" pitchFamily="18" charset="0"/>
              </a:rPr>
              <a:t>thuộc</a:t>
            </a:r>
            <a:r>
              <a:rPr lang="en-US" sz="2000" dirty="0">
                <a:latin typeface="SVN-Comic Sans MS" panose="02040603050506020204" pitchFamily="18" charset="0"/>
              </a:rPr>
              <a:t> </a:t>
            </a:r>
            <a:r>
              <a:rPr lang="en-US" sz="2000" dirty="0" err="1">
                <a:latin typeface="SVN-Comic Sans MS" panose="02040603050506020204" pitchFamily="18" charset="0"/>
              </a:rPr>
              <a:t>vào</a:t>
            </a:r>
            <a:r>
              <a:rPr lang="en-US" sz="2000" dirty="0">
                <a:latin typeface="SVN-Comic Sans MS" panose="02040603050506020204" pitchFamily="18" charset="0"/>
              </a:rPr>
              <a:t> </a:t>
            </a:r>
            <a:r>
              <a:rPr lang="en-US" sz="2000" dirty="0" err="1">
                <a:latin typeface="SVN-Comic Sans MS" panose="02040603050506020204" pitchFamily="18" charset="0"/>
              </a:rPr>
              <a:t>chất</a:t>
            </a:r>
            <a:r>
              <a:rPr lang="en-US" sz="2000" dirty="0">
                <a:latin typeface="SVN-Comic Sans MS" panose="02040603050506020204" pitchFamily="18" charset="0"/>
              </a:rPr>
              <a:t> </a:t>
            </a:r>
            <a:r>
              <a:rPr lang="en-US" sz="2000" dirty="0" err="1">
                <a:latin typeface="SVN-Comic Sans MS" panose="02040603050506020204" pitchFamily="18" charset="0"/>
              </a:rPr>
              <a:t>lượng</a:t>
            </a:r>
            <a:r>
              <a:rPr lang="en-US" sz="2000" dirty="0">
                <a:latin typeface="SVN-Comic Sans MS" panose="02040603050506020204" pitchFamily="18" charset="0"/>
              </a:rPr>
              <a:t> </a:t>
            </a:r>
            <a:r>
              <a:rPr lang="en-US" sz="2000" dirty="0" err="1">
                <a:latin typeface="SVN-Comic Sans MS" panose="02040603050506020204" pitchFamily="18" charset="0"/>
              </a:rPr>
              <a:t>làm</a:t>
            </a:r>
            <a:r>
              <a:rPr lang="en-US" sz="2000" dirty="0">
                <a:latin typeface="SVN-Comic Sans MS" panose="02040603050506020204" pitchFamily="18" charset="0"/>
              </a:rPr>
              <a:t> </a:t>
            </a:r>
            <a:r>
              <a:rPr lang="en-US" sz="2000" dirty="0" err="1">
                <a:latin typeface="SVN-Comic Sans MS" panose="02040603050506020204" pitchFamily="18" charset="0"/>
              </a:rPr>
              <a:t>việc</a:t>
            </a:r>
            <a:r>
              <a:rPr lang="en-US" sz="2000" dirty="0">
                <a:latin typeface="SVN-Comic Sans MS" panose="02040603050506020204" pitchFamily="18" charset="0"/>
              </a:rPr>
              <a:t> </a:t>
            </a:r>
            <a:r>
              <a:rPr lang="en-US" sz="2000" dirty="0" err="1">
                <a:latin typeface="SVN-Comic Sans MS" panose="02040603050506020204" pitchFamily="18" charset="0"/>
              </a:rPr>
              <a:t>của</a:t>
            </a:r>
            <a:r>
              <a:rPr lang="en-US" sz="2000" dirty="0">
                <a:latin typeface="SVN-Comic Sans MS" panose="02040603050506020204" pitchFamily="18" charset="0"/>
              </a:rPr>
              <a:t> PO</a:t>
            </a:r>
          </a:p>
        </p:txBody>
      </p:sp>
      <p:cxnSp>
        <p:nvCxnSpPr>
          <p:cNvPr id="2145" name="Google Shape;2145;p26"/>
          <p:cNvCxnSpPr/>
          <p:nvPr/>
        </p:nvCxnSpPr>
        <p:spPr>
          <a:xfrm>
            <a:off x="1026200" y="414022"/>
            <a:ext cx="2763000" cy="0"/>
          </a:xfrm>
          <a:prstGeom prst="straightConnector1">
            <a:avLst/>
          </a:prstGeom>
          <a:noFill/>
          <a:ln w="9525" cap="flat" cmpd="sng">
            <a:solidFill>
              <a:schemeClr val="accent1"/>
            </a:solidFill>
            <a:prstDash val="solid"/>
            <a:round/>
            <a:headEnd type="none" w="sm" len="sm"/>
            <a:tailEnd type="none" w="sm" len="sm"/>
          </a:ln>
          <a:effectLst>
            <a:outerShdw blurRad="57150" dist="19050" dir="5400000" algn="bl" rotWithShape="0">
              <a:srgbClr val="FFFFFF">
                <a:alpha val="49803"/>
              </a:srgbClr>
            </a:outerShdw>
          </a:effectLst>
        </p:spPr>
      </p:cxnSp>
      <p:cxnSp>
        <p:nvCxnSpPr>
          <p:cNvPr id="2146" name="Google Shape;2146;p26"/>
          <p:cNvCxnSpPr/>
          <p:nvPr/>
        </p:nvCxnSpPr>
        <p:spPr>
          <a:xfrm>
            <a:off x="1338238" y="1790170"/>
            <a:ext cx="6447000" cy="0"/>
          </a:xfrm>
          <a:prstGeom prst="straightConnector1">
            <a:avLst/>
          </a:prstGeom>
          <a:noFill/>
          <a:ln w="9525" cap="flat" cmpd="sng">
            <a:solidFill>
              <a:schemeClr val="accent1"/>
            </a:solidFill>
            <a:prstDash val="solid"/>
            <a:round/>
            <a:headEnd type="none" w="sm" len="sm"/>
            <a:tailEnd type="none" w="sm" len="sm"/>
          </a:ln>
          <a:effectLst>
            <a:outerShdw blurRad="57150" dist="19050" dir="5400000" algn="bl" rotWithShape="0">
              <a:srgbClr val="FFFFFF">
                <a:alpha val="49803"/>
              </a:srgbClr>
            </a:outerShdw>
          </a:effectLst>
        </p:spPr>
      </p:cxnSp>
      <p:cxnSp>
        <p:nvCxnSpPr>
          <p:cNvPr id="2147" name="Google Shape;2147;p26"/>
          <p:cNvCxnSpPr/>
          <p:nvPr/>
        </p:nvCxnSpPr>
        <p:spPr>
          <a:xfrm>
            <a:off x="4572000" y="1566172"/>
            <a:ext cx="0" cy="2964900"/>
          </a:xfrm>
          <a:prstGeom prst="straightConnector1">
            <a:avLst/>
          </a:prstGeom>
          <a:noFill/>
          <a:ln w="9525" cap="flat" cmpd="sng">
            <a:solidFill>
              <a:schemeClr val="accent1"/>
            </a:solidFill>
            <a:prstDash val="solid"/>
            <a:round/>
            <a:headEnd type="none" w="sm" len="sm"/>
            <a:tailEnd type="none" w="sm" len="sm"/>
          </a:ln>
          <a:effectLst>
            <a:outerShdw blurRad="57150" dist="19050" dir="5400000" algn="bl" rotWithShape="0">
              <a:srgbClr val="FFFFFF">
                <a:alpha val="49803"/>
              </a:srgbClr>
            </a:outerShdw>
          </a:effectLst>
        </p:spPr>
      </p:cxnSp>
      <p:sp>
        <p:nvSpPr>
          <p:cNvPr id="18" name="Google Shape;2137;p26"/>
          <p:cNvSpPr txBox="1">
            <a:spLocks noGrp="1"/>
          </p:cNvSpPr>
          <p:nvPr>
            <p:ph type="title" idx="2"/>
          </p:nvPr>
        </p:nvSpPr>
        <p:spPr>
          <a:xfrm>
            <a:off x="4888159" y="1221583"/>
            <a:ext cx="2727600" cy="375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400"/>
              <a:buNone/>
            </a:pPr>
            <a:r>
              <a:rPr lang="en" sz="2800" dirty="0">
                <a:latin typeface="SVN-Internation" panose="02040603050506020204" pitchFamily="18" charset="0"/>
              </a:rPr>
              <a:t>NHƯỢC ĐIỂM</a:t>
            </a:r>
            <a:endParaRPr sz="2800" dirty="0">
              <a:latin typeface="SVN-Internation" panose="02040603050506020204" pitchFamily="18" charset="0"/>
            </a:endParaRPr>
          </a:p>
        </p:txBody>
      </p:sp>
      <p:sp>
        <p:nvSpPr>
          <p:cNvPr id="20" name="Google Shape;161;p5">
            <a:extLst>
              <a:ext uri="{FF2B5EF4-FFF2-40B4-BE49-F238E27FC236}">
                <a16:creationId xmlns:a16="http://schemas.microsoft.com/office/drawing/2014/main" id="{A4194E41-0D15-4BB3-AC2E-5C39CCEC9260}"/>
              </a:ext>
            </a:extLst>
          </p:cNvPr>
          <p:cNvSpPr txBox="1"/>
          <p:nvPr/>
        </p:nvSpPr>
        <p:spPr>
          <a:xfrm>
            <a:off x="952767" y="157910"/>
            <a:ext cx="7724103" cy="375600"/>
          </a:xfrm>
          <a:prstGeom prst="rect">
            <a:avLst/>
          </a:prstGeom>
          <a:noFill/>
          <a:ln>
            <a:noFill/>
          </a:ln>
        </p:spPr>
        <p:txBody>
          <a:bodyPr spcFirstLastPara="1" wrap="square" lIns="91425" tIns="91425" rIns="91425" bIns="91425" anchor="t" anchorCtr="0">
            <a:noAutofit/>
          </a:bodyPr>
          <a:lstStyle/>
          <a:p>
            <a:pPr marL="0" marR="0" lvl="0" indent="0" algn="just" defTabSz="914400" rtl="0" eaLnBrk="1" fontAlgn="auto" latinLnBrk="0" hangingPunct="1">
              <a:lnSpc>
                <a:spcPct val="150000"/>
              </a:lnSpc>
              <a:spcBef>
                <a:spcPts val="800"/>
              </a:spcBef>
              <a:spcAft>
                <a:spcPts val="800"/>
              </a:spcAft>
              <a:buClr>
                <a:srgbClr val="000000"/>
              </a:buClr>
              <a:buSzPts val="1150"/>
              <a:buFont typeface="Arial"/>
              <a:buNone/>
              <a:tabLst/>
              <a:defRPr/>
            </a:pPr>
            <a:r>
              <a:rPr lang="en-US" sz="2800" noProof="0" dirty="0" err="1">
                <a:solidFill>
                  <a:schemeClr val="tx2"/>
                </a:solidFill>
                <a:latin typeface="SVN-Internation" panose="02040603050506020204" pitchFamily="18" charset="0"/>
                <a:ea typeface="Montserrat"/>
                <a:cs typeface="Montserrat"/>
                <a:sym typeface="Montserrat"/>
              </a:rPr>
              <a:t>Ưu</a:t>
            </a:r>
            <a:r>
              <a:rPr lang="en-US" sz="2800" noProof="0" dirty="0">
                <a:solidFill>
                  <a:schemeClr val="tx2"/>
                </a:solidFill>
                <a:latin typeface="SVN-Internation" panose="02040603050506020204" pitchFamily="18" charset="0"/>
                <a:ea typeface="Montserrat"/>
                <a:cs typeface="Montserrat"/>
                <a:sym typeface="Montserrat"/>
              </a:rPr>
              <a:t> </a:t>
            </a:r>
            <a:r>
              <a:rPr lang="en-US" sz="2800" noProof="0" dirty="0" err="1">
                <a:solidFill>
                  <a:schemeClr val="tx2"/>
                </a:solidFill>
                <a:latin typeface="SVN-Internation" panose="02040603050506020204" pitchFamily="18" charset="0"/>
                <a:ea typeface="Montserrat"/>
                <a:cs typeface="Montserrat"/>
                <a:sym typeface="Montserrat"/>
              </a:rPr>
              <a:t>nhược</a:t>
            </a:r>
            <a:r>
              <a:rPr lang="en-US" sz="2800" noProof="0" dirty="0">
                <a:solidFill>
                  <a:schemeClr val="tx2"/>
                </a:solidFill>
                <a:latin typeface="SVN-Internation" panose="02040603050506020204" pitchFamily="18" charset="0"/>
                <a:ea typeface="Montserrat"/>
                <a:cs typeface="Montserrat"/>
                <a:sym typeface="Montserrat"/>
              </a:rPr>
              <a:t> điểm </a:t>
            </a:r>
            <a:r>
              <a:rPr lang="en-US" sz="2800" noProof="0" dirty="0" err="1">
                <a:solidFill>
                  <a:schemeClr val="tx2"/>
                </a:solidFill>
                <a:latin typeface="SVN-Internation" panose="02040603050506020204" pitchFamily="18" charset="0"/>
                <a:ea typeface="Montserrat"/>
                <a:cs typeface="Montserrat"/>
                <a:sym typeface="Montserrat"/>
              </a:rPr>
              <a:t>mô</a:t>
            </a:r>
            <a:r>
              <a:rPr lang="en-US" sz="2800" noProof="0" dirty="0">
                <a:solidFill>
                  <a:schemeClr val="tx2"/>
                </a:solidFill>
                <a:latin typeface="SVN-Internation" panose="02040603050506020204" pitchFamily="18" charset="0"/>
                <a:ea typeface="Montserrat"/>
                <a:cs typeface="Montserrat"/>
                <a:sym typeface="Montserrat"/>
              </a:rPr>
              <a:t> hình SCRUM</a:t>
            </a:r>
            <a:endParaRPr kumimoji="0" lang="en-US" sz="2800" b="0" i="0" u="none" strike="noStrike" kern="0" cap="none" spc="0" normalizeH="0" baseline="0" noProof="0" dirty="0">
              <a:ln>
                <a:noFill/>
              </a:ln>
              <a:solidFill>
                <a:schemeClr val="tx2"/>
              </a:solidFill>
              <a:effectLst/>
              <a:uLnTx/>
              <a:uFillTx/>
              <a:latin typeface="SVN-Internation" panose="02040603050506020204" pitchFamily="18" charset="0"/>
              <a:ea typeface="Montserrat"/>
              <a:cs typeface="Montserrat"/>
              <a:sym typeface="Montserrat"/>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5"/>
          <p:cNvSpPr txBox="1">
            <a:spLocks noGrp="1"/>
          </p:cNvSpPr>
          <p:nvPr>
            <p:ph type="title"/>
          </p:nvPr>
        </p:nvSpPr>
        <p:spPr>
          <a:xfrm>
            <a:off x="581862" y="568385"/>
            <a:ext cx="5281025" cy="718548"/>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400"/>
              <a:buNone/>
            </a:pPr>
            <a:r>
              <a:rPr lang="en-US" sz="3600" dirty="0">
                <a:latin typeface="SVN-Internation" panose="02040603050506020204" pitchFamily="18" charset="0"/>
                <a:ea typeface="Montserrat"/>
                <a:cs typeface="Montserrat"/>
              </a:rPr>
              <a:t>LÝ DO LỰA CHỌN</a:t>
            </a:r>
            <a:endParaRPr sz="3600" i="1" dirty="0">
              <a:latin typeface="SVN-Internation" panose="02040603050506020204" pitchFamily="18" charset="0"/>
              <a:ea typeface="Montserrat"/>
              <a:cs typeface="Montserrat"/>
              <a:sym typeface="Montserrat"/>
            </a:endParaRPr>
          </a:p>
        </p:txBody>
      </p:sp>
      <p:cxnSp>
        <p:nvCxnSpPr>
          <p:cNvPr id="160" name="Google Shape;160;p5"/>
          <p:cNvCxnSpPr/>
          <p:nvPr/>
        </p:nvCxnSpPr>
        <p:spPr>
          <a:xfrm>
            <a:off x="459375" y="556047"/>
            <a:ext cx="2763000" cy="0"/>
          </a:xfrm>
          <a:prstGeom prst="straightConnector1">
            <a:avLst/>
          </a:prstGeom>
          <a:noFill/>
          <a:ln w="9525" cap="flat" cmpd="sng">
            <a:solidFill>
              <a:schemeClr val="accent1"/>
            </a:solidFill>
            <a:prstDash val="solid"/>
            <a:round/>
            <a:headEnd type="none" w="sm" len="sm"/>
            <a:tailEnd type="none" w="sm" len="sm"/>
          </a:ln>
          <a:effectLst>
            <a:outerShdw blurRad="57150" dist="19050" dir="5400000" algn="bl" rotWithShape="0">
              <a:srgbClr val="FFFFFF">
                <a:alpha val="49411"/>
              </a:srgbClr>
            </a:outerShdw>
          </a:effectLst>
        </p:spPr>
      </p:cxnSp>
      <p:sp>
        <p:nvSpPr>
          <p:cNvPr id="15" name="Google Shape;161;p5">
            <a:extLst>
              <a:ext uri="{FF2B5EF4-FFF2-40B4-BE49-F238E27FC236}">
                <a16:creationId xmlns:a16="http://schemas.microsoft.com/office/drawing/2014/main" id="{A4194E41-0D15-4BB3-AC2E-5C39CCEC9260}"/>
              </a:ext>
            </a:extLst>
          </p:cNvPr>
          <p:cNvSpPr txBox="1"/>
          <p:nvPr/>
        </p:nvSpPr>
        <p:spPr>
          <a:xfrm>
            <a:off x="1055772" y="1509785"/>
            <a:ext cx="7724103" cy="966715"/>
          </a:xfrm>
          <a:prstGeom prst="rect">
            <a:avLst/>
          </a:prstGeom>
          <a:noFill/>
          <a:ln>
            <a:noFill/>
          </a:ln>
        </p:spPr>
        <p:txBody>
          <a:bodyPr spcFirstLastPara="1" wrap="square" lIns="91425" tIns="91425" rIns="91425" bIns="91425" anchor="t" anchorCtr="0">
            <a:noAutofit/>
          </a:bodyPr>
          <a:lstStyle/>
          <a:p>
            <a:pPr marL="0" marR="0" lvl="0" indent="0" algn="just" defTabSz="914400" rtl="0" eaLnBrk="1" fontAlgn="auto" latinLnBrk="0" hangingPunct="1">
              <a:lnSpc>
                <a:spcPct val="150000"/>
              </a:lnSpc>
              <a:spcBef>
                <a:spcPts val="800"/>
              </a:spcBef>
              <a:spcAft>
                <a:spcPts val="800"/>
              </a:spcAft>
              <a:buClr>
                <a:srgbClr val="000000"/>
              </a:buClr>
              <a:buSzPts val="1150"/>
              <a:buFont typeface="Arial"/>
              <a:buNone/>
              <a:tabLst/>
              <a:defRPr/>
            </a:pPr>
            <a:r>
              <a:rPr kumimoji="0" lang="en-US" sz="2400" b="0" i="0" u="none" strike="noStrike" kern="0" cap="none" spc="0" normalizeH="0" baseline="0" noProof="0" dirty="0">
                <a:ln>
                  <a:noFill/>
                </a:ln>
                <a:solidFill>
                  <a:srgbClr val="FFFFFF"/>
                </a:solidFill>
                <a:effectLst/>
                <a:uLnTx/>
                <a:uFillTx/>
                <a:latin typeface="SVN-Comic Sans MS" panose="02040603050506020204" pitchFamily="18" charset="0"/>
                <a:ea typeface="Montserrat"/>
                <a:cs typeface="Montserrat"/>
                <a:sym typeface="Montserrat"/>
              </a:rPr>
              <a:t>- </a:t>
            </a:r>
            <a:r>
              <a:rPr kumimoji="0" lang="en-US" sz="2400" b="0" i="0" u="none" strike="noStrike" kern="0" cap="none" spc="0" normalizeH="0" baseline="0" noProof="0" dirty="0" err="1">
                <a:ln>
                  <a:noFill/>
                </a:ln>
                <a:solidFill>
                  <a:srgbClr val="FFFFFF"/>
                </a:solidFill>
                <a:effectLst/>
                <a:uLnTx/>
                <a:uFillTx/>
                <a:latin typeface="SVN-Comic Sans MS" panose="02040603050506020204" pitchFamily="18" charset="0"/>
                <a:ea typeface="Montserrat"/>
                <a:cs typeface="Montserrat"/>
                <a:sym typeface="Montserrat"/>
              </a:rPr>
              <a:t>Thích</a:t>
            </a:r>
            <a:r>
              <a:rPr kumimoji="0" lang="en-US" sz="2400" b="0" i="0" u="none" strike="noStrike" kern="0" cap="none" spc="0" normalizeH="0" baseline="0" noProof="0" dirty="0">
                <a:ln>
                  <a:noFill/>
                </a:ln>
                <a:solidFill>
                  <a:srgbClr val="FFFFFF"/>
                </a:solidFill>
                <a:effectLst/>
                <a:uLnTx/>
                <a:uFillTx/>
                <a:latin typeface="SVN-Comic Sans MS" panose="02040603050506020204" pitchFamily="18" charset="0"/>
                <a:ea typeface="Montserrat"/>
                <a:cs typeface="Montserrat"/>
                <a:sym typeface="Montserrat"/>
              </a:rPr>
              <a:t> </a:t>
            </a:r>
            <a:r>
              <a:rPr kumimoji="0" lang="en-US" sz="2400" b="0" i="0" u="none" strike="noStrike" kern="0" cap="none" spc="0" normalizeH="0" baseline="0" noProof="0" dirty="0" err="1">
                <a:ln>
                  <a:noFill/>
                </a:ln>
                <a:solidFill>
                  <a:srgbClr val="FFFFFF"/>
                </a:solidFill>
                <a:effectLst/>
                <a:uLnTx/>
                <a:uFillTx/>
                <a:latin typeface="SVN-Comic Sans MS" panose="02040603050506020204" pitchFamily="18" charset="0"/>
                <a:ea typeface="Montserrat"/>
                <a:cs typeface="Montserrat"/>
                <a:sym typeface="Montserrat"/>
              </a:rPr>
              <a:t>ứng</a:t>
            </a:r>
            <a:r>
              <a:rPr kumimoji="0" lang="en-US" sz="2400" b="0" i="0" u="none" strike="noStrike" kern="0" cap="none" spc="0" normalizeH="0" baseline="0" noProof="0" dirty="0">
                <a:ln>
                  <a:noFill/>
                </a:ln>
                <a:solidFill>
                  <a:srgbClr val="FFFFFF"/>
                </a:solidFill>
                <a:effectLst/>
                <a:uLnTx/>
                <a:uFillTx/>
                <a:latin typeface="SVN-Comic Sans MS" panose="02040603050506020204" pitchFamily="18" charset="0"/>
                <a:ea typeface="Montserrat"/>
                <a:cs typeface="Montserrat"/>
                <a:sym typeface="Montserrat"/>
              </a:rPr>
              <a:t> </a:t>
            </a:r>
            <a:r>
              <a:rPr kumimoji="0" lang="en-US" sz="2400" b="0" i="0" u="none" strike="noStrike" kern="0" cap="none" spc="0" normalizeH="0" baseline="0" noProof="0" dirty="0" err="1">
                <a:ln>
                  <a:noFill/>
                </a:ln>
                <a:solidFill>
                  <a:srgbClr val="FFFFFF"/>
                </a:solidFill>
                <a:effectLst/>
                <a:uLnTx/>
                <a:uFillTx/>
                <a:latin typeface="SVN-Comic Sans MS" panose="02040603050506020204" pitchFamily="18" charset="0"/>
                <a:ea typeface="Montserrat"/>
                <a:cs typeface="Montserrat"/>
                <a:sym typeface="Montserrat"/>
              </a:rPr>
              <a:t>nhanh</a:t>
            </a:r>
            <a:r>
              <a:rPr kumimoji="0" lang="en-US" sz="2400" b="0" i="0" u="none" strike="noStrike" kern="0" cap="none" spc="0" normalizeH="0" baseline="0" noProof="0" dirty="0">
                <a:ln>
                  <a:noFill/>
                </a:ln>
                <a:solidFill>
                  <a:srgbClr val="FFFFFF"/>
                </a:solidFill>
                <a:effectLst/>
                <a:uLnTx/>
                <a:uFillTx/>
                <a:latin typeface="SVN-Comic Sans MS" panose="02040603050506020204" pitchFamily="18" charset="0"/>
                <a:ea typeface="Montserrat"/>
                <a:cs typeface="Montserrat"/>
                <a:sym typeface="Montserrat"/>
              </a:rPr>
              <a:t> </a:t>
            </a:r>
            <a:r>
              <a:rPr kumimoji="0" lang="en-US" sz="2400" b="0" i="0" u="none" strike="noStrike" kern="0" cap="none" spc="0" normalizeH="0" baseline="0" noProof="0" dirty="0" err="1">
                <a:ln>
                  <a:noFill/>
                </a:ln>
                <a:solidFill>
                  <a:srgbClr val="FFFFFF"/>
                </a:solidFill>
                <a:effectLst/>
                <a:uLnTx/>
                <a:uFillTx/>
                <a:latin typeface="SVN-Comic Sans MS" panose="02040603050506020204" pitchFamily="18" charset="0"/>
                <a:ea typeface="Montserrat"/>
                <a:cs typeface="Montserrat"/>
                <a:sym typeface="Montserrat"/>
              </a:rPr>
              <a:t>với</a:t>
            </a:r>
            <a:r>
              <a:rPr kumimoji="0" lang="en-US" sz="2400" b="0" i="0" u="none" strike="noStrike" kern="0" cap="none" spc="0" normalizeH="0" baseline="0" noProof="0" dirty="0">
                <a:ln>
                  <a:noFill/>
                </a:ln>
                <a:solidFill>
                  <a:srgbClr val="FFFFFF"/>
                </a:solidFill>
                <a:effectLst/>
                <a:uLnTx/>
                <a:uFillTx/>
                <a:latin typeface="SVN-Comic Sans MS" panose="02040603050506020204" pitchFamily="18" charset="0"/>
                <a:ea typeface="Montserrat"/>
                <a:cs typeface="Montserrat"/>
                <a:sym typeface="Montserrat"/>
              </a:rPr>
              <a:t> </a:t>
            </a:r>
            <a:r>
              <a:rPr kumimoji="0" lang="en-US" sz="2400" b="0" i="0" u="none" strike="noStrike" kern="0" cap="none" spc="0" normalizeH="0" baseline="0" noProof="0" dirty="0" err="1">
                <a:ln>
                  <a:noFill/>
                </a:ln>
                <a:solidFill>
                  <a:srgbClr val="FFFFFF"/>
                </a:solidFill>
                <a:effectLst/>
                <a:uLnTx/>
                <a:uFillTx/>
                <a:latin typeface="SVN-Comic Sans MS" panose="02040603050506020204" pitchFamily="18" charset="0"/>
                <a:ea typeface="Montserrat"/>
                <a:cs typeface="Montserrat"/>
                <a:sym typeface="Montserrat"/>
              </a:rPr>
              <a:t>sự</a:t>
            </a:r>
            <a:r>
              <a:rPr kumimoji="0" lang="en-US" sz="2400" b="0" i="0" u="none" strike="noStrike" kern="0" cap="none" spc="0" normalizeH="0" baseline="0" noProof="0" dirty="0">
                <a:ln>
                  <a:noFill/>
                </a:ln>
                <a:solidFill>
                  <a:srgbClr val="FFFFFF"/>
                </a:solidFill>
                <a:effectLst/>
                <a:uLnTx/>
                <a:uFillTx/>
                <a:latin typeface="SVN-Comic Sans MS" panose="02040603050506020204" pitchFamily="18" charset="0"/>
                <a:ea typeface="Montserrat"/>
                <a:cs typeface="Montserrat"/>
                <a:sym typeface="Montserrat"/>
              </a:rPr>
              <a:t> </a:t>
            </a:r>
            <a:r>
              <a:rPr kumimoji="0" lang="en-US" sz="2400" b="0" i="0" u="none" strike="noStrike" kern="0" cap="none" spc="0" normalizeH="0" baseline="0" noProof="0" dirty="0" err="1">
                <a:ln>
                  <a:noFill/>
                </a:ln>
                <a:solidFill>
                  <a:srgbClr val="FFFFFF"/>
                </a:solidFill>
                <a:effectLst/>
                <a:uLnTx/>
                <a:uFillTx/>
                <a:latin typeface="SVN-Comic Sans MS" panose="02040603050506020204" pitchFamily="18" charset="0"/>
                <a:ea typeface="Montserrat"/>
                <a:cs typeface="Montserrat"/>
                <a:sym typeface="Montserrat"/>
              </a:rPr>
              <a:t>thay</a:t>
            </a:r>
            <a:r>
              <a:rPr kumimoji="0" lang="en-US" sz="2400" b="0" i="0" u="none" strike="noStrike" kern="0" cap="none" spc="0" normalizeH="0" baseline="0" noProof="0" dirty="0">
                <a:ln>
                  <a:noFill/>
                </a:ln>
                <a:solidFill>
                  <a:srgbClr val="FFFFFF"/>
                </a:solidFill>
                <a:effectLst/>
                <a:uLnTx/>
                <a:uFillTx/>
                <a:latin typeface="SVN-Comic Sans MS" panose="02040603050506020204" pitchFamily="18" charset="0"/>
                <a:ea typeface="Montserrat"/>
                <a:cs typeface="Montserrat"/>
                <a:sym typeface="Montserrat"/>
              </a:rPr>
              <a:t> </a:t>
            </a:r>
            <a:r>
              <a:rPr kumimoji="0" lang="en-US" sz="2400" b="0" i="0" u="none" strike="noStrike" kern="0" cap="none" spc="0" normalizeH="0" baseline="0" noProof="0" dirty="0" err="1">
                <a:ln>
                  <a:noFill/>
                </a:ln>
                <a:solidFill>
                  <a:srgbClr val="FFFFFF"/>
                </a:solidFill>
                <a:effectLst/>
                <a:uLnTx/>
                <a:uFillTx/>
                <a:latin typeface="SVN-Comic Sans MS" panose="02040603050506020204" pitchFamily="18" charset="0"/>
                <a:ea typeface="Montserrat"/>
                <a:cs typeface="Montserrat"/>
                <a:sym typeface="Montserrat"/>
              </a:rPr>
              <a:t>đổi</a:t>
            </a:r>
            <a:r>
              <a:rPr kumimoji="0" lang="en-US" sz="2400" b="0" i="0" u="none" strike="noStrike" kern="0" cap="none" spc="0" normalizeH="0" baseline="0" noProof="0" dirty="0">
                <a:ln>
                  <a:noFill/>
                </a:ln>
                <a:solidFill>
                  <a:srgbClr val="FFFFFF"/>
                </a:solidFill>
                <a:effectLst/>
                <a:uLnTx/>
                <a:uFillTx/>
                <a:latin typeface="SVN-Comic Sans MS" panose="02040603050506020204" pitchFamily="18" charset="0"/>
                <a:ea typeface="Montserrat"/>
                <a:cs typeface="Montserrat"/>
                <a:sym typeface="Montserrat"/>
              </a:rPr>
              <a:t> </a:t>
            </a:r>
            <a:r>
              <a:rPr kumimoji="0" lang="en-US" sz="2400" b="0" i="0" u="none" strike="noStrike" kern="0" cap="none" spc="0" normalizeH="0" baseline="0" noProof="0" dirty="0" err="1">
                <a:ln>
                  <a:noFill/>
                </a:ln>
                <a:solidFill>
                  <a:srgbClr val="FFFFFF"/>
                </a:solidFill>
                <a:effectLst/>
                <a:uLnTx/>
                <a:uFillTx/>
                <a:latin typeface="SVN-Comic Sans MS" panose="02040603050506020204" pitchFamily="18" charset="0"/>
                <a:ea typeface="Montserrat"/>
                <a:cs typeface="Montserrat"/>
                <a:sym typeface="Montserrat"/>
              </a:rPr>
              <a:t>nhu</a:t>
            </a:r>
            <a:r>
              <a:rPr kumimoji="0" lang="en-US" sz="2400" b="0" i="0" u="none" strike="noStrike" kern="0" cap="none" spc="0" normalizeH="0" baseline="0" noProof="0" dirty="0">
                <a:ln>
                  <a:noFill/>
                </a:ln>
                <a:solidFill>
                  <a:srgbClr val="FFFFFF"/>
                </a:solidFill>
                <a:effectLst/>
                <a:uLnTx/>
                <a:uFillTx/>
                <a:latin typeface="SVN-Comic Sans MS" panose="02040603050506020204" pitchFamily="18" charset="0"/>
                <a:ea typeface="Montserrat"/>
                <a:cs typeface="Montserrat"/>
                <a:sym typeface="Montserrat"/>
              </a:rPr>
              <a:t> </a:t>
            </a:r>
            <a:r>
              <a:rPr kumimoji="0" lang="en-US" sz="2400" b="0" i="0" u="none" strike="noStrike" kern="0" cap="none" spc="0" normalizeH="0" baseline="0" noProof="0" dirty="0" err="1">
                <a:ln>
                  <a:noFill/>
                </a:ln>
                <a:solidFill>
                  <a:srgbClr val="FFFFFF"/>
                </a:solidFill>
                <a:effectLst/>
                <a:uLnTx/>
                <a:uFillTx/>
                <a:latin typeface="SVN-Comic Sans MS" panose="02040603050506020204" pitchFamily="18" charset="0"/>
                <a:ea typeface="Montserrat"/>
                <a:cs typeface="Montserrat"/>
                <a:sym typeface="Montserrat"/>
              </a:rPr>
              <a:t>cầu</a:t>
            </a:r>
            <a:r>
              <a:rPr kumimoji="0" lang="en-US" sz="2400" b="0" i="0" u="none" strike="noStrike" kern="0" cap="none" spc="0" normalizeH="0" baseline="0" noProof="0" dirty="0">
                <a:ln>
                  <a:noFill/>
                </a:ln>
                <a:solidFill>
                  <a:srgbClr val="FFFFFF"/>
                </a:solidFill>
                <a:effectLst/>
                <a:uLnTx/>
                <a:uFillTx/>
                <a:latin typeface="SVN-Comic Sans MS" panose="02040603050506020204" pitchFamily="18" charset="0"/>
                <a:ea typeface="Montserrat"/>
                <a:cs typeface="Montserrat"/>
                <a:sym typeface="Montserrat"/>
              </a:rPr>
              <a:t> </a:t>
            </a:r>
            <a:r>
              <a:rPr kumimoji="0" lang="en-US" sz="2400" b="0" i="0" u="none" strike="noStrike" kern="0" cap="none" spc="0" normalizeH="0" baseline="0" noProof="0" dirty="0" err="1">
                <a:ln>
                  <a:noFill/>
                </a:ln>
                <a:solidFill>
                  <a:srgbClr val="FFFFFF"/>
                </a:solidFill>
                <a:effectLst/>
                <a:uLnTx/>
                <a:uFillTx/>
                <a:latin typeface="SVN-Comic Sans MS" panose="02040603050506020204" pitchFamily="18" charset="0"/>
                <a:ea typeface="Montserrat"/>
                <a:cs typeface="Montserrat"/>
                <a:sym typeface="Montserrat"/>
              </a:rPr>
              <a:t>của</a:t>
            </a:r>
            <a:r>
              <a:rPr kumimoji="0" lang="en-US" sz="2400" b="0" i="0" u="none" strike="noStrike" kern="0" cap="none" spc="0" normalizeH="0" baseline="0" noProof="0" dirty="0">
                <a:ln>
                  <a:noFill/>
                </a:ln>
                <a:solidFill>
                  <a:srgbClr val="FFFFFF"/>
                </a:solidFill>
                <a:effectLst/>
                <a:uLnTx/>
                <a:uFillTx/>
                <a:latin typeface="SVN-Comic Sans MS" panose="02040603050506020204" pitchFamily="18" charset="0"/>
                <a:ea typeface="Montserrat"/>
                <a:cs typeface="Montserrat"/>
                <a:sym typeface="Montserrat"/>
              </a:rPr>
              <a:t> </a:t>
            </a:r>
            <a:r>
              <a:rPr kumimoji="0" lang="en-US" sz="2400" b="0" i="0" u="none" strike="noStrike" kern="0" cap="none" spc="0" normalizeH="0" baseline="0" noProof="0" dirty="0" err="1">
                <a:ln>
                  <a:noFill/>
                </a:ln>
                <a:solidFill>
                  <a:srgbClr val="FFFFFF"/>
                </a:solidFill>
                <a:effectLst/>
                <a:uLnTx/>
                <a:uFillTx/>
                <a:latin typeface="SVN-Comic Sans MS" panose="02040603050506020204" pitchFamily="18" charset="0"/>
                <a:ea typeface="Montserrat"/>
                <a:cs typeface="Montserrat"/>
                <a:sym typeface="Montserrat"/>
              </a:rPr>
              <a:t>Khách</a:t>
            </a:r>
            <a:r>
              <a:rPr kumimoji="0" lang="en-US" sz="2400" b="0" i="0" u="none" strike="noStrike" kern="0" cap="none" spc="0" normalizeH="0" baseline="0" noProof="0" dirty="0">
                <a:ln>
                  <a:noFill/>
                </a:ln>
                <a:solidFill>
                  <a:srgbClr val="FFFFFF"/>
                </a:solidFill>
                <a:effectLst/>
                <a:uLnTx/>
                <a:uFillTx/>
                <a:latin typeface="SVN-Comic Sans MS" panose="02040603050506020204" pitchFamily="18" charset="0"/>
                <a:ea typeface="Montserrat"/>
                <a:cs typeface="Montserrat"/>
                <a:sym typeface="Montserrat"/>
              </a:rPr>
              <a:t> </a:t>
            </a:r>
            <a:r>
              <a:rPr kumimoji="0" lang="en-US" sz="2400" b="0" i="0" u="none" strike="noStrike" kern="0" cap="none" spc="0" normalizeH="0" baseline="0" noProof="0" dirty="0" err="1">
                <a:ln>
                  <a:noFill/>
                </a:ln>
                <a:solidFill>
                  <a:srgbClr val="FFFFFF"/>
                </a:solidFill>
                <a:effectLst/>
                <a:uLnTx/>
                <a:uFillTx/>
                <a:latin typeface="SVN-Comic Sans MS" panose="02040603050506020204" pitchFamily="18" charset="0"/>
                <a:ea typeface="Montserrat"/>
                <a:cs typeface="Montserrat"/>
                <a:sym typeface="Montserrat"/>
              </a:rPr>
              <a:t>hàng</a:t>
            </a:r>
            <a:endParaRPr kumimoji="0" lang="en-US" sz="2400" b="0" i="0" u="none" strike="noStrike" kern="0" cap="none" spc="0" normalizeH="0" baseline="0" noProof="0" dirty="0">
              <a:ln>
                <a:noFill/>
              </a:ln>
              <a:solidFill>
                <a:srgbClr val="FFFFFF"/>
              </a:solidFill>
              <a:effectLst/>
              <a:uLnTx/>
              <a:uFillTx/>
              <a:latin typeface="SVN-Comic Sans MS" panose="02040603050506020204" pitchFamily="18" charset="0"/>
              <a:ea typeface="Montserrat"/>
              <a:cs typeface="Montserrat"/>
              <a:sym typeface="Montserrat"/>
            </a:endParaRPr>
          </a:p>
          <a:p>
            <a:pPr marL="0" marR="0" lvl="0" indent="0" algn="just" defTabSz="914400" rtl="0" eaLnBrk="1" fontAlgn="auto" latinLnBrk="0" hangingPunct="1">
              <a:lnSpc>
                <a:spcPct val="150000"/>
              </a:lnSpc>
              <a:spcBef>
                <a:spcPts val="800"/>
              </a:spcBef>
              <a:spcAft>
                <a:spcPts val="800"/>
              </a:spcAft>
              <a:buClr>
                <a:srgbClr val="000000"/>
              </a:buClr>
              <a:buSzPts val="1150"/>
              <a:buFont typeface="Arial"/>
              <a:buNone/>
              <a:tabLst/>
              <a:defRPr/>
            </a:pPr>
            <a:r>
              <a:rPr kumimoji="0" lang="en-US" sz="2400" b="0" i="0" u="none" strike="noStrike" kern="0" cap="none" spc="0" normalizeH="0" baseline="0" noProof="0" dirty="0">
                <a:ln>
                  <a:noFill/>
                </a:ln>
                <a:solidFill>
                  <a:srgbClr val="FFFFFF"/>
                </a:solidFill>
                <a:effectLst/>
                <a:uLnTx/>
                <a:uFillTx/>
                <a:latin typeface="SVN-Comic Sans MS" panose="02040603050506020204" pitchFamily="18" charset="0"/>
                <a:ea typeface="Montserrat"/>
                <a:cs typeface="Montserrat"/>
                <a:sym typeface="Montserrat"/>
              </a:rPr>
              <a:t>- </a:t>
            </a:r>
            <a:r>
              <a:rPr kumimoji="0" lang="en-US" sz="2400" b="0" i="0" u="none" strike="noStrike" kern="0" cap="none" spc="0" normalizeH="0" baseline="0" noProof="0" dirty="0" err="1">
                <a:ln>
                  <a:noFill/>
                </a:ln>
                <a:solidFill>
                  <a:srgbClr val="FFFFFF"/>
                </a:solidFill>
                <a:effectLst/>
                <a:uLnTx/>
                <a:uFillTx/>
                <a:latin typeface="SVN-Comic Sans MS" panose="02040603050506020204" pitchFamily="18" charset="0"/>
                <a:ea typeface="Montserrat"/>
                <a:cs typeface="Montserrat"/>
                <a:sym typeface="Montserrat"/>
              </a:rPr>
              <a:t>Phát</a:t>
            </a:r>
            <a:r>
              <a:rPr kumimoji="0" lang="en-US" sz="2400" b="0" i="0" u="none" strike="noStrike" kern="0" cap="none" spc="0" normalizeH="0" baseline="0" noProof="0" dirty="0">
                <a:ln>
                  <a:noFill/>
                </a:ln>
                <a:solidFill>
                  <a:srgbClr val="FFFFFF"/>
                </a:solidFill>
                <a:effectLst/>
                <a:uLnTx/>
                <a:uFillTx/>
                <a:latin typeface="SVN-Comic Sans MS" panose="02040603050506020204" pitchFamily="18" charset="0"/>
                <a:ea typeface="Montserrat"/>
                <a:cs typeface="Montserrat"/>
                <a:sym typeface="Montserrat"/>
              </a:rPr>
              <a:t> </a:t>
            </a:r>
            <a:r>
              <a:rPr kumimoji="0" lang="en-US" sz="2400" b="0" i="0" u="none" strike="noStrike" kern="0" cap="none" spc="0" normalizeH="0" baseline="0" noProof="0" dirty="0" err="1">
                <a:ln>
                  <a:noFill/>
                </a:ln>
                <a:solidFill>
                  <a:srgbClr val="FFFFFF"/>
                </a:solidFill>
                <a:effectLst/>
                <a:uLnTx/>
                <a:uFillTx/>
                <a:latin typeface="SVN-Comic Sans MS" panose="02040603050506020204" pitchFamily="18" charset="0"/>
                <a:ea typeface="Montserrat"/>
                <a:cs typeface="Montserrat"/>
                <a:sym typeface="Montserrat"/>
              </a:rPr>
              <a:t>hiện</a:t>
            </a:r>
            <a:r>
              <a:rPr kumimoji="0" lang="en-US" sz="2400" b="0" i="0" u="none" strike="noStrike" kern="0" cap="none" spc="0" normalizeH="0" baseline="0" noProof="0" dirty="0">
                <a:ln>
                  <a:noFill/>
                </a:ln>
                <a:solidFill>
                  <a:srgbClr val="FFFFFF"/>
                </a:solidFill>
                <a:effectLst/>
                <a:uLnTx/>
                <a:uFillTx/>
                <a:latin typeface="SVN-Comic Sans MS" panose="02040603050506020204" pitchFamily="18" charset="0"/>
                <a:ea typeface="Montserrat"/>
                <a:cs typeface="Montserrat"/>
                <a:sym typeface="Montserrat"/>
              </a:rPr>
              <a:t> </a:t>
            </a:r>
            <a:r>
              <a:rPr kumimoji="0" lang="en-US" sz="2400" b="0" i="0" u="none" strike="noStrike" kern="0" cap="none" spc="0" normalizeH="0" baseline="0" noProof="0" dirty="0" err="1">
                <a:ln>
                  <a:noFill/>
                </a:ln>
                <a:solidFill>
                  <a:srgbClr val="FFFFFF"/>
                </a:solidFill>
                <a:effectLst/>
                <a:uLnTx/>
                <a:uFillTx/>
                <a:latin typeface="SVN-Comic Sans MS" panose="02040603050506020204" pitchFamily="18" charset="0"/>
                <a:ea typeface="Montserrat"/>
                <a:cs typeface="Montserrat"/>
                <a:sym typeface="Montserrat"/>
              </a:rPr>
              <a:t>lỗi</a:t>
            </a:r>
            <a:r>
              <a:rPr kumimoji="0" lang="en-US" sz="2400" b="0" i="0" u="none" strike="noStrike" kern="0" cap="none" spc="0" normalizeH="0" baseline="0" noProof="0" dirty="0">
                <a:ln>
                  <a:noFill/>
                </a:ln>
                <a:solidFill>
                  <a:srgbClr val="FFFFFF"/>
                </a:solidFill>
                <a:effectLst/>
                <a:uLnTx/>
                <a:uFillTx/>
                <a:latin typeface="SVN-Comic Sans MS" panose="02040603050506020204" pitchFamily="18" charset="0"/>
                <a:ea typeface="Montserrat"/>
                <a:cs typeface="Montserrat"/>
                <a:sym typeface="Montserrat"/>
              </a:rPr>
              <a:t> </a:t>
            </a:r>
            <a:r>
              <a:rPr kumimoji="0" lang="en-US" sz="2400" b="0" i="0" u="none" strike="noStrike" kern="0" cap="none" spc="0" normalizeH="0" baseline="0" noProof="0" dirty="0" err="1">
                <a:ln>
                  <a:noFill/>
                </a:ln>
                <a:solidFill>
                  <a:srgbClr val="FFFFFF"/>
                </a:solidFill>
                <a:effectLst/>
                <a:uLnTx/>
                <a:uFillTx/>
                <a:latin typeface="SVN-Comic Sans MS" panose="02040603050506020204" pitchFamily="18" charset="0"/>
                <a:ea typeface="Montserrat"/>
                <a:cs typeface="Montserrat"/>
                <a:sym typeface="Montserrat"/>
              </a:rPr>
              <a:t>để</a:t>
            </a:r>
            <a:r>
              <a:rPr kumimoji="0" lang="en-US" sz="2400" b="0" i="0" u="none" strike="noStrike" kern="0" cap="none" spc="0" normalizeH="0" baseline="0" noProof="0" dirty="0">
                <a:ln>
                  <a:noFill/>
                </a:ln>
                <a:solidFill>
                  <a:srgbClr val="FFFFFF"/>
                </a:solidFill>
                <a:effectLst/>
                <a:uLnTx/>
                <a:uFillTx/>
                <a:latin typeface="SVN-Comic Sans MS" panose="02040603050506020204" pitchFamily="18" charset="0"/>
                <a:ea typeface="Montserrat"/>
                <a:cs typeface="Montserrat"/>
                <a:sym typeface="Montserrat"/>
              </a:rPr>
              <a:t> </a:t>
            </a:r>
            <a:r>
              <a:rPr kumimoji="0" lang="en-US" sz="2400" b="0" i="0" u="none" strike="noStrike" kern="0" cap="none" spc="0" normalizeH="0" baseline="0" noProof="0" dirty="0" err="1">
                <a:ln>
                  <a:noFill/>
                </a:ln>
                <a:solidFill>
                  <a:srgbClr val="FFFFFF"/>
                </a:solidFill>
                <a:effectLst/>
                <a:uLnTx/>
                <a:uFillTx/>
                <a:latin typeface="SVN-Comic Sans MS" panose="02040603050506020204" pitchFamily="18" charset="0"/>
                <a:ea typeface="Montserrat"/>
                <a:cs typeface="Montserrat"/>
                <a:sym typeface="Montserrat"/>
              </a:rPr>
              <a:t>sửa</a:t>
            </a:r>
            <a:r>
              <a:rPr kumimoji="0" lang="en-US" sz="2400" b="0" i="0" u="none" strike="noStrike" kern="0" cap="none" spc="0" normalizeH="0" baseline="0" noProof="0" dirty="0">
                <a:ln>
                  <a:noFill/>
                </a:ln>
                <a:solidFill>
                  <a:srgbClr val="FFFFFF"/>
                </a:solidFill>
                <a:effectLst/>
                <a:uLnTx/>
                <a:uFillTx/>
                <a:latin typeface="SVN-Comic Sans MS" panose="02040603050506020204" pitchFamily="18" charset="0"/>
                <a:ea typeface="Montserrat"/>
                <a:cs typeface="Montserrat"/>
                <a:sym typeface="Montserrat"/>
              </a:rPr>
              <a:t> </a:t>
            </a:r>
            <a:r>
              <a:rPr kumimoji="0" lang="en-US" sz="2400" b="0" i="0" u="none" strike="noStrike" kern="0" cap="none" spc="0" normalizeH="0" baseline="0" noProof="0" dirty="0" err="1">
                <a:ln>
                  <a:noFill/>
                </a:ln>
                <a:solidFill>
                  <a:srgbClr val="FFFFFF"/>
                </a:solidFill>
                <a:effectLst/>
                <a:uLnTx/>
                <a:uFillTx/>
                <a:latin typeface="SVN-Comic Sans MS" panose="02040603050506020204" pitchFamily="18" charset="0"/>
                <a:ea typeface="Montserrat"/>
                <a:cs typeface="Montserrat"/>
                <a:sym typeface="Montserrat"/>
              </a:rPr>
              <a:t>kịp</a:t>
            </a:r>
            <a:r>
              <a:rPr kumimoji="0" lang="en-US" sz="2400" b="0" i="0" u="none" strike="noStrike" kern="0" cap="none" spc="0" normalizeH="0" baseline="0" noProof="0" dirty="0">
                <a:ln>
                  <a:noFill/>
                </a:ln>
                <a:solidFill>
                  <a:srgbClr val="FFFFFF"/>
                </a:solidFill>
                <a:effectLst/>
                <a:uLnTx/>
                <a:uFillTx/>
                <a:latin typeface="SVN-Comic Sans MS" panose="02040603050506020204" pitchFamily="18" charset="0"/>
                <a:ea typeface="Montserrat"/>
                <a:cs typeface="Montserrat"/>
                <a:sym typeface="Montserrat"/>
              </a:rPr>
              <a:t> </a:t>
            </a:r>
            <a:r>
              <a:rPr kumimoji="0" lang="en-US" sz="2400" b="0" i="0" u="none" strike="noStrike" kern="0" cap="none" spc="0" normalizeH="0" baseline="0" noProof="0" dirty="0" err="1">
                <a:ln>
                  <a:noFill/>
                </a:ln>
                <a:solidFill>
                  <a:srgbClr val="FFFFFF"/>
                </a:solidFill>
                <a:effectLst/>
                <a:uLnTx/>
                <a:uFillTx/>
                <a:latin typeface="SVN-Comic Sans MS" panose="02040603050506020204" pitchFamily="18" charset="0"/>
                <a:ea typeface="Montserrat"/>
                <a:cs typeface="Montserrat"/>
                <a:sym typeface="Montserrat"/>
              </a:rPr>
              <a:t>thời</a:t>
            </a:r>
            <a:endParaRPr kumimoji="0" lang="en-US" sz="2400" b="0" i="0" u="none" strike="noStrike" kern="0" cap="none" spc="0" normalizeH="0" baseline="0" noProof="0" dirty="0">
              <a:ln>
                <a:noFill/>
              </a:ln>
              <a:solidFill>
                <a:srgbClr val="FFFFFF"/>
              </a:solidFill>
              <a:effectLst/>
              <a:uLnTx/>
              <a:uFillTx/>
              <a:latin typeface="SVN-Comic Sans MS" panose="02040603050506020204" pitchFamily="18" charset="0"/>
              <a:ea typeface="Montserrat"/>
              <a:cs typeface="Montserrat"/>
              <a:sym typeface="Montserrat"/>
            </a:endParaRPr>
          </a:p>
        </p:txBody>
      </p:sp>
    </p:spTree>
    <p:extLst>
      <p:ext uri="{BB962C8B-B14F-4D97-AF65-F5344CB8AC3E}">
        <p14:creationId xmlns:p14="http://schemas.microsoft.com/office/powerpoint/2010/main" val="31413191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9"/>
        <p:cNvGrpSpPr/>
        <p:nvPr/>
      </p:nvGrpSpPr>
      <p:grpSpPr>
        <a:xfrm>
          <a:off x="0" y="0"/>
          <a:ext cx="0" cy="0"/>
          <a:chOff x="0" y="0"/>
          <a:chExt cx="0" cy="0"/>
        </a:xfrm>
      </p:grpSpPr>
      <p:sp>
        <p:nvSpPr>
          <p:cNvPr id="50" name="Google Shape;50;p2"/>
          <p:cNvSpPr txBox="1"/>
          <p:nvPr/>
        </p:nvSpPr>
        <p:spPr>
          <a:xfrm>
            <a:off x="5790865" y="2393621"/>
            <a:ext cx="2714170" cy="2606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US" sz="1400" b="0" i="0" u="none" strike="noStrike" cap="none" dirty="0">
                <a:solidFill>
                  <a:schemeClr val="lt1"/>
                </a:solidFill>
                <a:latin typeface="Montserrat"/>
                <a:ea typeface="Montserrat"/>
                <a:cs typeface="Montserrat"/>
                <a:sym typeface="Montserrat"/>
              </a:rPr>
              <a:t>Lê </a:t>
            </a:r>
            <a:r>
              <a:rPr lang="en-US" sz="1400" b="0" i="0" u="none" strike="noStrike" cap="none" dirty="0" err="1">
                <a:solidFill>
                  <a:schemeClr val="lt1"/>
                </a:solidFill>
                <a:latin typeface="Montserrat"/>
                <a:ea typeface="Montserrat"/>
                <a:cs typeface="Montserrat"/>
                <a:sym typeface="Montserrat"/>
              </a:rPr>
              <a:t>Hoài</a:t>
            </a:r>
            <a:r>
              <a:rPr lang="en-US" sz="1400" b="0" i="0" u="none" strike="noStrike" cap="none" dirty="0">
                <a:solidFill>
                  <a:schemeClr val="lt1"/>
                </a:solidFill>
                <a:latin typeface="Montserrat"/>
                <a:ea typeface="Montserrat"/>
                <a:cs typeface="Montserrat"/>
                <a:sym typeface="Montserrat"/>
              </a:rPr>
              <a:t> Nam</a:t>
            </a:r>
            <a:endParaRPr dirty="0"/>
          </a:p>
        </p:txBody>
      </p:sp>
      <p:sp>
        <p:nvSpPr>
          <p:cNvPr id="51" name="Google Shape;51;p2"/>
          <p:cNvSpPr txBox="1">
            <a:spLocks noGrp="1"/>
          </p:cNvSpPr>
          <p:nvPr>
            <p:ph type="subTitle" idx="1"/>
          </p:nvPr>
        </p:nvSpPr>
        <p:spPr>
          <a:xfrm>
            <a:off x="5790865" y="2549223"/>
            <a:ext cx="1097280" cy="27432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US" sz="1200" dirty="0"/>
              <a:t>18120468</a:t>
            </a:r>
            <a:endParaRPr sz="1200" dirty="0"/>
          </a:p>
        </p:txBody>
      </p:sp>
      <p:grpSp>
        <p:nvGrpSpPr>
          <p:cNvPr id="52" name="Google Shape;52;p2"/>
          <p:cNvGrpSpPr/>
          <p:nvPr/>
        </p:nvGrpSpPr>
        <p:grpSpPr>
          <a:xfrm>
            <a:off x="5359522" y="3118400"/>
            <a:ext cx="365760" cy="365760"/>
            <a:chOff x="1766570" y="1875150"/>
            <a:chExt cx="684600" cy="684600"/>
          </a:xfrm>
        </p:grpSpPr>
        <p:sp>
          <p:nvSpPr>
            <p:cNvPr id="53" name="Google Shape;53;p2"/>
            <p:cNvSpPr/>
            <p:nvPr/>
          </p:nvSpPr>
          <p:spPr>
            <a:xfrm>
              <a:off x="1766570" y="1875150"/>
              <a:ext cx="684600" cy="6846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54" name="Google Shape;54;p2"/>
            <p:cNvGrpSpPr/>
            <p:nvPr/>
          </p:nvGrpSpPr>
          <p:grpSpPr>
            <a:xfrm>
              <a:off x="1917799" y="2001928"/>
              <a:ext cx="382141" cy="431043"/>
              <a:chOff x="2795053" y="3352594"/>
              <a:chExt cx="288448" cy="357120"/>
            </a:xfrm>
          </p:grpSpPr>
          <p:sp>
            <p:nvSpPr>
              <p:cNvPr id="55" name="Google Shape;55;p2"/>
              <p:cNvSpPr/>
              <p:nvPr/>
            </p:nvSpPr>
            <p:spPr>
              <a:xfrm>
                <a:off x="2839629" y="3550386"/>
                <a:ext cx="19840" cy="16448"/>
              </a:xfrm>
              <a:custGeom>
                <a:avLst/>
                <a:gdLst/>
                <a:ahLst/>
                <a:cxnLst/>
                <a:rect l="l" t="t" r="r" b="b"/>
                <a:pathLst>
                  <a:path w="620" h="514" extrusionOk="0">
                    <a:moveTo>
                      <a:pt x="443" y="1"/>
                    </a:moveTo>
                    <a:cubicBezTo>
                      <a:pt x="413" y="1"/>
                      <a:pt x="383" y="9"/>
                      <a:pt x="358" y="26"/>
                    </a:cubicBezTo>
                    <a:lnTo>
                      <a:pt x="84" y="216"/>
                    </a:lnTo>
                    <a:cubicBezTo>
                      <a:pt x="13" y="264"/>
                      <a:pt x="1" y="371"/>
                      <a:pt x="36" y="442"/>
                    </a:cubicBezTo>
                    <a:cubicBezTo>
                      <a:pt x="72" y="490"/>
                      <a:pt x="132" y="514"/>
                      <a:pt x="179" y="514"/>
                    </a:cubicBezTo>
                    <a:cubicBezTo>
                      <a:pt x="203" y="514"/>
                      <a:pt x="239" y="502"/>
                      <a:pt x="263" y="490"/>
                    </a:cubicBezTo>
                    <a:lnTo>
                      <a:pt x="537" y="300"/>
                    </a:lnTo>
                    <a:cubicBezTo>
                      <a:pt x="608" y="240"/>
                      <a:pt x="620" y="145"/>
                      <a:pt x="572" y="73"/>
                    </a:cubicBezTo>
                    <a:cubicBezTo>
                      <a:pt x="549" y="27"/>
                      <a:pt x="496" y="1"/>
                      <a:pt x="44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 name="Google Shape;56;p2"/>
              <p:cNvSpPr/>
              <p:nvPr/>
            </p:nvSpPr>
            <p:spPr>
              <a:xfrm>
                <a:off x="2865165" y="3511410"/>
                <a:ext cx="50688" cy="37536"/>
              </a:xfrm>
              <a:custGeom>
                <a:avLst/>
                <a:gdLst/>
                <a:ahLst/>
                <a:cxnLst/>
                <a:rect l="l" t="t" r="r" b="b"/>
                <a:pathLst>
                  <a:path w="1584" h="1173" extrusionOk="0">
                    <a:moveTo>
                      <a:pt x="1395" y="1"/>
                    </a:moveTo>
                    <a:cubicBezTo>
                      <a:pt x="1361" y="1"/>
                      <a:pt x="1327" y="10"/>
                      <a:pt x="1298" y="29"/>
                    </a:cubicBezTo>
                    <a:lnTo>
                      <a:pt x="96" y="875"/>
                    </a:lnTo>
                    <a:cubicBezTo>
                      <a:pt x="12" y="922"/>
                      <a:pt x="0" y="1018"/>
                      <a:pt x="48" y="1101"/>
                    </a:cubicBezTo>
                    <a:cubicBezTo>
                      <a:pt x="72" y="1137"/>
                      <a:pt x="131" y="1172"/>
                      <a:pt x="179" y="1172"/>
                    </a:cubicBezTo>
                    <a:cubicBezTo>
                      <a:pt x="215" y="1172"/>
                      <a:pt x="239" y="1160"/>
                      <a:pt x="274" y="1137"/>
                    </a:cubicBezTo>
                    <a:lnTo>
                      <a:pt x="1477" y="291"/>
                    </a:lnTo>
                    <a:cubicBezTo>
                      <a:pt x="1548" y="232"/>
                      <a:pt x="1584" y="125"/>
                      <a:pt x="1524" y="65"/>
                    </a:cubicBezTo>
                    <a:cubicBezTo>
                      <a:pt x="1496" y="22"/>
                      <a:pt x="1446" y="1"/>
                      <a:pt x="13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 name="Google Shape;57;p2"/>
              <p:cNvSpPr/>
              <p:nvPr/>
            </p:nvSpPr>
            <p:spPr>
              <a:xfrm>
                <a:off x="2795053" y="3352594"/>
                <a:ext cx="288448" cy="357120"/>
              </a:xfrm>
              <a:custGeom>
                <a:avLst/>
                <a:gdLst/>
                <a:ahLst/>
                <a:cxnLst/>
                <a:rect l="l" t="t" r="r" b="b"/>
                <a:pathLst>
                  <a:path w="9014" h="11160" extrusionOk="0">
                    <a:moveTo>
                      <a:pt x="3311" y="361"/>
                    </a:moveTo>
                    <a:cubicBezTo>
                      <a:pt x="3465" y="361"/>
                      <a:pt x="3620" y="385"/>
                      <a:pt x="3763" y="468"/>
                    </a:cubicBezTo>
                    <a:cubicBezTo>
                      <a:pt x="4454" y="825"/>
                      <a:pt x="4585" y="1861"/>
                      <a:pt x="4573" y="2682"/>
                    </a:cubicBezTo>
                    <a:cubicBezTo>
                      <a:pt x="4561" y="3278"/>
                      <a:pt x="4477" y="3837"/>
                      <a:pt x="4418" y="4171"/>
                    </a:cubicBezTo>
                    <a:cubicBezTo>
                      <a:pt x="4398" y="4220"/>
                      <a:pt x="4355" y="4260"/>
                      <a:pt x="4300" y="4260"/>
                    </a:cubicBezTo>
                    <a:cubicBezTo>
                      <a:pt x="4288" y="4260"/>
                      <a:pt x="4276" y="4258"/>
                      <a:pt x="4263" y="4254"/>
                    </a:cubicBezTo>
                    <a:cubicBezTo>
                      <a:pt x="3930" y="4195"/>
                      <a:pt x="3382" y="4099"/>
                      <a:pt x="2811" y="3885"/>
                    </a:cubicBezTo>
                    <a:cubicBezTo>
                      <a:pt x="2037" y="3623"/>
                      <a:pt x="1120" y="3147"/>
                      <a:pt x="1013" y="2385"/>
                    </a:cubicBezTo>
                    <a:cubicBezTo>
                      <a:pt x="989" y="2111"/>
                      <a:pt x="1060" y="1849"/>
                      <a:pt x="1227" y="1623"/>
                    </a:cubicBezTo>
                    <a:cubicBezTo>
                      <a:pt x="1465" y="1325"/>
                      <a:pt x="1739" y="1218"/>
                      <a:pt x="1953" y="1206"/>
                    </a:cubicBezTo>
                    <a:cubicBezTo>
                      <a:pt x="2120" y="1194"/>
                      <a:pt x="2263" y="1087"/>
                      <a:pt x="2334" y="944"/>
                    </a:cubicBezTo>
                    <a:cubicBezTo>
                      <a:pt x="2430" y="766"/>
                      <a:pt x="2620" y="527"/>
                      <a:pt x="2977" y="408"/>
                    </a:cubicBezTo>
                    <a:cubicBezTo>
                      <a:pt x="3084" y="373"/>
                      <a:pt x="3192" y="361"/>
                      <a:pt x="3311" y="361"/>
                    </a:cubicBezTo>
                    <a:close/>
                    <a:moveTo>
                      <a:pt x="6699" y="947"/>
                    </a:moveTo>
                    <a:cubicBezTo>
                      <a:pt x="6925" y="947"/>
                      <a:pt x="7145" y="1020"/>
                      <a:pt x="7323" y="1158"/>
                    </a:cubicBezTo>
                    <a:cubicBezTo>
                      <a:pt x="7621" y="1397"/>
                      <a:pt x="7728" y="1682"/>
                      <a:pt x="7740" y="1885"/>
                    </a:cubicBezTo>
                    <a:cubicBezTo>
                      <a:pt x="7752" y="2051"/>
                      <a:pt x="7859" y="2206"/>
                      <a:pt x="8014" y="2278"/>
                    </a:cubicBezTo>
                    <a:cubicBezTo>
                      <a:pt x="8192" y="2361"/>
                      <a:pt x="8430" y="2563"/>
                      <a:pt x="8549" y="2921"/>
                    </a:cubicBezTo>
                    <a:cubicBezTo>
                      <a:pt x="8668" y="3183"/>
                      <a:pt x="8645" y="3468"/>
                      <a:pt x="8514" y="3706"/>
                    </a:cubicBezTo>
                    <a:cubicBezTo>
                      <a:pt x="8171" y="4370"/>
                      <a:pt x="7201" y="4517"/>
                      <a:pt x="6397" y="4517"/>
                    </a:cubicBezTo>
                    <a:cubicBezTo>
                      <a:pt x="6364" y="4517"/>
                      <a:pt x="6331" y="4517"/>
                      <a:pt x="6299" y="4516"/>
                    </a:cubicBezTo>
                    <a:cubicBezTo>
                      <a:pt x="5704" y="4492"/>
                      <a:pt x="5144" y="4421"/>
                      <a:pt x="4811" y="4361"/>
                    </a:cubicBezTo>
                    <a:cubicBezTo>
                      <a:pt x="4739" y="4349"/>
                      <a:pt x="4692" y="4290"/>
                      <a:pt x="4704" y="4218"/>
                    </a:cubicBezTo>
                    <a:cubicBezTo>
                      <a:pt x="4763" y="3885"/>
                      <a:pt x="4870" y="3337"/>
                      <a:pt x="5061" y="2766"/>
                    </a:cubicBezTo>
                    <a:cubicBezTo>
                      <a:pt x="5335" y="1992"/>
                      <a:pt x="5811" y="1051"/>
                      <a:pt x="6561" y="956"/>
                    </a:cubicBezTo>
                    <a:cubicBezTo>
                      <a:pt x="6607" y="950"/>
                      <a:pt x="6653" y="947"/>
                      <a:pt x="6699" y="947"/>
                    </a:cubicBezTo>
                    <a:close/>
                    <a:moveTo>
                      <a:pt x="2739" y="4433"/>
                    </a:moveTo>
                    <a:cubicBezTo>
                      <a:pt x="3334" y="4457"/>
                      <a:pt x="3906" y="4528"/>
                      <a:pt x="4227" y="4587"/>
                    </a:cubicBezTo>
                    <a:cubicBezTo>
                      <a:pt x="4231" y="4587"/>
                      <a:pt x="4234" y="4586"/>
                      <a:pt x="4238" y="4586"/>
                    </a:cubicBezTo>
                    <a:cubicBezTo>
                      <a:pt x="4282" y="4586"/>
                      <a:pt x="4323" y="4652"/>
                      <a:pt x="4323" y="4718"/>
                    </a:cubicBezTo>
                    <a:cubicBezTo>
                      <a:pt x="4263" y="5052"/>
                      <a:pt x="4156" y="5600"/>
                      <a:pt x="3965" y="6159"/>
                    </a:cubicBezTo>
                    <a:cubicBezTo>
                      <a:pt x="3692" y="6933"/>
                      <a:pt x="3215" y="7874"/>
                      <a:pt x="2465" y="7981"/>
                    </a:cubicBezTo>
                    <a:cubicBezTo>
                      <a:pt x="2431" y="7984"/>
                      <a:pt x="2397" y="7985"/>
                      <a:pt x="2363" y="7985"/>
                    </a:cubicBezTo>
                    <a:cubicBezTo>
                      <a:pt x="2127" y="7985"/>
                      <a:pt x="1901" y="7912"/>
                      <a:pt x="1703" y="7766"/>
                    </a:cubicBezTo>
                    <a:cubicBezTo>
                      <a:pt x="1406" y="7528"/>
                      <a:pt x="1298" y="7254"/>
                      <a:pt x="1287" y="7040"/>
                    </a:cubicBezTo>
                    <a:cubicBezTo>
                      <a:pt x="1275" y="6873"/>
                      <a:pt x="1168" y="6731"/>
                      <a:pt x="1013" y="6659"/>
                    </a:cubicBezTo>
                    <a:cubicBezTo>
                      <a:pt x="834" y="6564"/>
                      <a:pt x="596" y="6373"/>
                      <a:pt x="477" y="6016"/>
                    </a:cubicBezTo>
                    <a:cubicBezTo>
                      <a:pt x="394" y="5742"/>
                      <a:pt x="417" y="5469"/>
                      <a:pt x="536" y="5242"/>
                    </a:cubicBezTo>
                    <a:cubicBezTo>
                      <a:pt x="882" y="4587"/>
                      <a:pt x="1870" y="4433"/>
                      <a:pt x="2656" y="4433"/>
                    </a:cubicBezTo>
                    <a:close/>
                    <a:moveTo>
                      <a:pt x="4757" y="4645"/>
                    </a:moveTo>
                    <a:cubicBezTo>
                      <a:pt x="4767" y="4645"/>
                      <a:pt x="4777" y="4646"/>
                      <a:pt x="4787" y="4647"/>
                    </a:cubicBezTo>
                    <a:cubicBezTo>
                      <a:pt x="5108" y="4707"/>
                      <a:pt x="5656" y="4814"/>
                      <a:pt x="6228" y="5016"/>
                    </a:cubicBezTo>
                    <a:cubicBezTo>
                      <a:pt x="6990" y="5302"/>
                      <a:pt x="7918" y="5778"/>
                      <a:pt x="8026" y="6540"/>
                    </a:cubicBezTo>
                    <a:cubicBezTo>
                      <a:pt x="8061" y="6802"/>
                      <a:pt x="7978" y="7076"/>
                      <a:pt x="7823" y="7290"/>
                    </a:cubicBezTo>
                    <a:cubicBezTo>
                      <a:pt x="7585" y="7588"/>
                      <a:pt x="7299" y="7695"/>
                      <a:pt x="7085" y="7707"/>
                    </a:cubicBezTo>
                    <a:cubicBezTo>
                      <a:pt x="6930" y="7731"/>
                      <a:pt x="6775" y="7826"/>
                      <a:pt x="6704" y="7981"/>
                    </a:cubicBezTo>
                    <a:cubicBezTo>
                      <a:pt x="6609" y="8159"/>
                      <a:pt x="6418" y="8397"/>
                      <a:pt x="6061" y="8517"/>
                    </a:cubicBezTo>
                    <a:cubicBezTo>
                      <a:pt x="5957" y="8550"/>
                      <a:pt x="5849" y="8566"/>
                      <a:pt x="5742" y="8566"/>
                    </a:cubicBezTo>
                    <a:cubicBezTo>
                      <a:pt x="5581" y="8566"/>
                      <a:pt x="5423" y="8529"/>
                      <a:pt x="5287" y="8457"/>
                    </a:cubicBezTo>
                    <a:cubicBezTo>
                      <a:pt x="4608" y="8100"/>
                      <a:pt x="4466" y="7052"/>
                      <a:pt x="4489" y="6242"/>
                    </a:cubicBezTo>
                    <a:cubicBezTo>
                      <a:pt x="4501" y="5647"/>
                      <a:pt x="4573" y="5076"/>
                      <a:pt x="4632" y="4754"/>
                    </a:cubicBezTo>
                    <a:cubicBezTo>
                      <a:pt x="4643" y="4681"/>
                      <a:pt x="4690" y="4645"/>
                      <a:pt x="4757" y="4645"/>
                    </a:cubicBezTo>
                    <a:close/>
                    <a:moveTo>
                      <a:pt x="3309" y="1"/>
                    </a:moveTo>
                    <a:cubicBezTo>
                      <a:pt x="3162" y="1"/>
                      <a:pt x="3014" y="25"/>
                      <a:pt x="2870" y="75"/>
                    </a:cubicBezTo>
                    <a:cubicBezTo>
                      <a:pt x="2501" y="194"/>
                      <a:pt x="2203" y="444"/>
                      <a:pt x="2037" y="777"/>
                    </a:cubicBezTo>
                    <a:cubicBezTo>
                      <a:pt x="2013" y="837"/>
                      <a:pt x="1965" y="861"/>
                      <a:pt x="1906" y="885"/>
                    </a:cubicBezTo>
                    <a:cubicBezTo>
                      <a:pt x="1537" y="920"/>
                      <a:pt x="1191" y="1123"/>
                      <a:pt x="953" y="1432"/>
                    </a:cubicBezTo>
                    <a:cubicBezTo>
                      <a:pt x="727" y="1718"/>
                      <a:pt x="632" y="2087"/>
                      <a:pt x="667" y="2432"/>
                    </a:cubicBezTo>
                    <a:cubicBezTo>
                      <a:pt x="775" y="3230"/>
                      <a:pt x="1560" y="3754"/>
                      <a:pt x="2382" y="4099"/>
                    </a:cubicBezTo>
                    <a:cubicBezTo>
                      <a:pt x="1489" y="4123"/>
                      <a:pt x="572" y="4349"/>
                      <a:pt x="191" y="5064"/>
                    </a:cubicBezTo>
                    <a:cubicBezTo>
                      <a:pt x="36" y="5373"/>
                      <a:pt x="1" y="5742"/>
                      <a:pt x="120" y="6088"/>
                    </a:cubicBezTo>
                    <a:cubicBezTo>
                      <a:pt x="239" y="6457"/>
                      <a:pt x="489" y="6754"/>
                      <a:pt x="822" y="6921"/>
                    </a:cubicBezTo>
                    <a:cubicBezTo>
                      <a:pt x="882" y="6957"/>
                      <a:pt x="906" y="6993"/>
                      <a:pt x="929" y="7052"/>
                    </a:cubicBezTo>
                    <a:cubicBezTo>
                      <a:pt x="965" y="7433"/>
                      <a:pt x="1168" y="7766"/>
                      <a:pt x="1477" y="8005"/>
                    </a:cubicBezTo>
                    <a:cubicBezTo>
                      <a:pt x="1715" y="8207"/>
                      <a:pt x="2013" y="8290"/>
                      <a:pt x="2311" y="8290"/>
                    </a:cubicBezTo>
                    <a:cubicBezTo>
                      <a:pt x="2370" y="8290"/>
                      <a:pt x="2430" y="8290"/>
                      <a:pt x="2477" y="8278"/>
                    </a:cubicBezTo>
                    <a:cubicBezTo>
                      <a:pt x="3132" y="8183"/>
                      <a:pt x="3584" y="7671"/>
                      <a:pt x="3918" y="7028"/>
                    </a:cubicBezTo>
                    <a:lnTo>
                      <a:pt x="3918" y="7028"/>
                    </a:lnTo>
                    <a:cubicBezTo>
                      <a:pt x="3775" y="9040"/>
                      <a:pt x="4204" y="10326"/>
                      <a:pt x="4620" y="11076"/>
                    </a:cubicBezTo>
                    <a:cubicBezTo>
                      <a:pt x="4644" y="11136"/>
                      <a:pt x="4704" y="11160"/>
                      <a:pt x="4763" y="11160"/>
                    </a:cubicBezTo>
                    <a:cubicBezTo>
                      <a:pt x="4799" y="11160"/>
                      <a:pt x="4823" y="11160"/>
                      <a:pt x="4847" y="11148"/>
                    </a:cubicBezTo>
                    <a:cubicBezTo>
                      <a:pt x="4918" y="11100"/>
                      <a:pt x="4942" y="11005"/>
                      <a:pt x="4906" y="10922"/>
                    </a:cubicBezTo>
                    <a:cubicBezTo>
                      <a:pt x="4525" y="10255"/>
                      <a:pt x="4156" y="9124"/>
                      <a:pt x="4216" y="7385"/>
                    </a:cubicBezTo>
                    <a:lnTo>
                      <a:pt x="4216" y="7385"/>
                    </a:lnTo>
                    <a:cubicBezTo>
                      <a:pt x="4335" y="7969"/>
                      <a:pt x="4608" y="8481"/>
                      <a:pt x="5097" y="8743"/>
                    </a:cubicBezTo>
                    <a:cubicBezTo>
                      <a:pt x="5287" y="8838"/>
                      <a:pt x="5501" y="8886"/>
                      <a:pt x="5704" y="8886"/>
                    </a:cubicBezTo>
                    <a:cubicBezTo>
                      <a:pt x="5859" y="8886"/>
                      <a:pt x="5990" y="8874"/>
                      <a:pt x="6121" y="8826"/>
                    </a:cubicBezTo>
                    <a:cubicBezTo>
                      <a:pt x="6490" y="8707"/>
                      <a:pt x="6787" y="8457"/>
                      <a:pt x="6954" y="8124"/>
                    </a:cubicBezTo>
                    <a:cubicBezTo>
                      <a:pt x="6990" y="8064"/>
                      <a:pt x="7025" y="8040"/>
                      <a:pt x="7085" y="8028"/>
                    </a:cubicBezTo>
                    <a:cubicBezTo>
                      <a:pt x="7454" y="7981"/>
                      <a:pt x="7799" y="7790"/>
                      <a:pt x="8037" y="7469"/>
                    </a:cubicBezTo>
                    <a:cubicBezTo>
                      <a:pt x="8264" y="7195"/>
                      <a:pt x="8371" y="6814"/>
                      <a:pt x="8323" y="6481"/>
                    </a:cubicBezTo>
                    <a:cubicBezTo>
                      <a:pt x="8216" y="5671"/>
                      <a:pt x="7430" y="5147"/>
                      <a:pt x="6609" y="4814"/>
                    </a:cubicBezTo>
                    <a:cubicBezTo>
                      <a:pt x="7502" y="4778"/>
                      <a:pt x="8430" y="4552"/>
                      <a:pt x="8799" y="3837"/>
                    </a:cubicBezTo>
                    <a:cubicBezTo>
                      <a:pt x="8978" y="3540"/>
                      <a:pt x="9014" y="3171"/>
                      <a:pt x="8895" y="2825"/>
                    </a:cubicBezTo>
                    <a:cubicBezTo>
                      <a:pt x="8776" y="2456"/>
                      <a:pt x="8514" y="2159"/>
                      <a:pt x="8192" y="1992"/>
                    </a:cubicBezTo>
                    <a:cubicBezTo>
                      <a:pt x="8133" y="1968"/>
                      <a:pt x="8097" y="1920"/>
                      <a:pt x="8085" y="1861"/>
                    </a:cubicBezTo>
                    <a:cubicBezTo>
                      <a:pt x="8037" y="1492"/>
                      <a:pt x="7847" y="1147"/>
                      <a:pt x="7537" y="908"/>
                    </a:cubicBezTo>
                    <a:cubicBezTo>
                      <a:pt x="7296" y="718"/>
                      <a:pt x="6996" y="612"/>
                      <a:pt x="6701" y="612"/>
                    </a:cubicBezTo>
                    <a:cubicBezTo>
                      <a:pt x="6646" y="612"/>
                      <a:pt x="6591" y="615"/>
                      <a:pt x="6537" y="623"/>
                    </a:cubicBezTo>
                    <a:cubicBezTo>
                      <a:pt x="5728" y="730"/>
                      <a:pt x="5216" y="1516"/>
                      <a:pt x="4870" y="2337"/>
                    </a:cubicBezTo>
                    <a:cubicBezTo>
                      <a:pt x="4835" y="1444"/>
                      <a:pt x="4620" y="527"/>
                      <a:pt x="3906" y="146"/>
                    </a:cubicBezTo>
                    <a:cubicBezTo>
                      <a:pt x="3718" y="49"/>
                      <a:pt x="3515" y="1"/>
                      <a:pt x="3309"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 name="Google Shape;58;p2"/>
              <p:cNvSpPr/>
              <p:nvPr/>
            </p:nvSpPr>
            <p:spPr>
              <a:xfrm>
                <a:off x="3019853" y="3423794"/>
                <a:ext cx="20224" cy="16576"/>
              </a:xfrm>
              <a:custGeom>
                <a:avLst/>
                <a:gdLst/>
                <a:ahLst/>
                <a:cxnLst/>
                <a:rect l="l" t="t" r="r" b="b"/>
                <a:pathLst>
                  <a:path w="632" h="518" extrusionOk="0">
                    <a:moveTo>
                      <a:pt x="454" y="0"/>
                    </a:moveTo>
                    <a:cubicBezTo>
                      <a:pt x="420" y="0"/>
                      <a:pt x="386" y="10"/>
                      <a:pt x="358" y="29"/>
                    </a:cubicBezTo>
                    <a:lnTo>
                      <a:pt x="96" y="219"/>
                    </a:lnTo>
                    <a:cubicBezTo>
                      <a:pt x="24" y="255"/>
                      <a:pt x="0" y="362"/>
                      <a:pt x="48" y="434"/>
                    </a:cubicBezTo>
                    <a:cubicBezTo>
                      <a:pt x="84" y="481"/>
                      <a:pt x="143" y="517"/>
                      <a:pt x="179" y="517"/>
                    </a:cubicBezTo>
                    <a:cubicBezTo>
                      <a:pt x="215" y="517"/>
                      <a:pt x="239" y="493"/>
                      <a:pt x="274" y="481"/>
                    </a:cubicBezTo>
                    <a:lnTo>
                      <a:pt x="536" y="291"/>
                    </a:lnTo>
                    <a:cubicBezTo>
                      <a:pt x="620" y="243"/>
                      <a:pt x="631" y="136"/>
                      <a:pt x="584" y="65"/>
                    </a:cubicBezTo>
                    <a:cubicBezTo>
                      <a:pt x="555" y="22"/>
                      <a:pt x="505" y="0"/>
                      <a:pt x="45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 name="Google Shape;59;p2"/>
              <p:cNvSpPr/>
              <p:nvPr/>
            </p:nvSpPr>
            <p:spPr>
              <a:xfrm>
                <a:off x="2964237" y="3441810"/>
                <a:ext cx="49920" cy="37408"/>
              </a:xfrm>
              <a:custGeom>
                <a:avLst/>
                <a:gdLst/>
                <a:ahLst/>
                <a:cxnLst/>
                <a:rect l="l" t="t" r="r" b="b"/>
                <a:pathLst>
                  <a:path w="1560" h="1169" extrusionOk="0">
                    <a:moveTo>
                      <a:pt x="1383" y="1"/>
                    </a:moveTo>
                    <a:cubicBezTo>
                      <a:pt x="1353" y="1"/>
                      <a:pt x="1323" y="9"/>
                      <a:pt x="1298" y="25"/>
                    </a:cubicBezTo>
                    <a:lnTo>
                      <a:pt x="83" y="871"/>
                    </a:lnTo>
                    <a:cubicBezTo>
                      <a:pt x="12" y="918"/>
                      <a:pt x="0" y="1026"/>
                      <a:pt x="48" y="1097"/>
                    </a:cubicBezTo>
                    <a:cubicBezTo>
                      <a:pt x="72" y="1145"/>
                      <a:pt x="131" y="1168"/>
                      <a:pt x="179" y="1168"/>
                    </a:cubicBezTo>
                    <a:cubicBezTo>
                      <a:pt x="214" y="1168"/>
                      <a:pt x="238" y="1157"/>
                      <a:pt x="274" y="1145"/>
                    </a:cubicBezTo>
                    <a:lnTo>
                      <a:pt x="1476" y="299"/>
                    </a:lnTo>
                    <a:cubicBezTo>
                      <a:pt x="1548" y="252"/>
                      <a:pt x="1560" y="145"/>
                      <a:pt x="1524" y="73"/>
                    </a:cubicBezTo>
                    <a:cubicBezTo>
                      <a:pt x="1493" y="27"/>
                      <a:pt x="1438" y="1"/>
                      <a:pt x="138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 name="Google Shape;60;p2"/>
              <p:cNvSpPr/>
              <p:nvPr/>
            </p:nvSpPr>
            <p:spPr>
              <a:xfrm>
                <a:off x="2867437" y="3395602"/>
                <a:ext cx="17952" cy="18848"/>
              </a:xfrm>
              <a:custGeom>
                <a:avLst/>
                <a:gdLst/>
                <a:ahLst/>
                <a:cxnLst/>
                <a:rect l="l" t="t" r="r" b="b"/>
                <a:pathLst>
                  <a:path w="561" h="589" extrusionOk="0">
                    <a:moveTo>
                      <a:pt x="189" y="1"/>
                    </a:moveTo>
                    <a:cubicBezTo>
                      <a:pt x="156" y="1"/>
                      <a:pt x="124" y="10"/>
                      <a:pt x="96" y="29"/>
                    </a:cubicBezTo>
                    <a:cubicBezTo>
                      <a:pt x="25" y="76"/>
                      <a:pt x="1" y="172"/>
                      <a:pt x="49" y="255"/>
                    </a:cubicBezTo>
                    <a:lnTo>
                      <a:pt x="239" y="517"/>
                    </a:lnTo>
                    <a:cubicBezTo>
                      <a:pt x="275" y="565"/>
                      <a:pt x="334" y="588"/>
                      <a:pt x="382" y="588"/>
                    </a:cubicBezTo>
                    <a:cubicBezTo>
                      <a:pt x="406" y="588"/>
                      <a:pt x="430" y="576"/>
                      <a:pt x="465" y="565"/>
                    </a:cubicBezTo>
                    <a:cubicBezTo>
                      <a:pt x="537" y="517"/>
                      <a:pt x="560" y="410"/>
                      <a:pt x="513" y="338"/>
                    </a:cubicBezTo>
                    <a:lnTo>
                      <a:pt x="322" y="76"/>
                    </a:lnTo>
                    <a:cubicBezTo>
                      <a:pt x="293" y="25"/>
                      <a:pt x="241" y="1"/>
                      <a:pt x="189"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 name="Google Shape;61;p2"/>
              <p:cNvSpPr/>
              <p:nvPr/>
            </p:nvSpPr>
            <p:spPr>
              <a:xfrm>
                <a:off x="2885741" y="3421234"/>
                <a:ext cx="38496" cy="49216"/>
              </a:xfrm>
              <a:custGeom>
                <a:avLst/>
                <a:gdLst/>
                <a:ahLst/>
                <a:cxnLst/>
                <a:rect l="l" t="t" r="r" b="b"/>
                <a:pathLst>
                  <a:path w="1203" h="1538" extrusionOk="0">
                    <a:moveTo>
                      <a:pt x="169" y="1"/>
                    </a:moveTo>
                    <a:cubicBezTo>
                      <a:pt x="139" y="1"/>
                      <a:pt x="109" y="9"/>
                      <a:pt x="84" y="26"/>
                    </a:cubicBezTo>
                    <a:cubicBezTo>
                      <a:pt x="12" y="73"/>
                      <a:pt x="0" y="180"/>
                      <a:pt x="48" y="252"/>
                    </a:cubicBezTo>
                    <a:lnTo>
                      <a:pt x="893" y="1454"/>
                    </a:lnTo>
                    <a:cubicBezTo>
                      <a:pt x="917" y="1502"/>
                      <a:pt x="977" y="1538"/>
                      <a:pt x="1024" y="1538"/>
                    </a:cubicBezTo>
                    <a:cubicBezTo>
                      <a:pt x="1060" y="1538"/>
                      <a:pt x="1084" y="1514"/>
                      <a:pt x="1120" y="1502"/>
                    </a:cubicBezTo>
                    <a:cubicBezTo>
                      <a:pt x="1191" y="1454"/>
                      <a:pt x="1203" y="1359"/>
                      <a:pt x="1155" y="1276"/>
                    </a:cubicBezTo>
                    <a:lnTo>
                      <a:pt x="310" y="73"/>
                    </a:lnTo>
                    <a:cubicBezTo>
                      <a:pt x="279" y="27"/>
                      <a:pt x="224" y="1"/>
                      <a:pt x="169"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 name="Google Shape;62;p2"/>
              <p:cNvSpPr/>
              <p:nvPr/>
            </p:nvSpPr>
            <p:spPr>
              <a:xfrm>
                <a:off x="2993933" y="3576178"/>
                <a:ext cx="17952" cy="18848"/>
              </a:xfrm>
              <a:custGeom>
                <a:avLst/>
                <a:gdLst/>
                <a:ahLst/>
                <a:cxnLst/>
                <a:rect l="l" t="t" r="r" b="b"/>
                <a:pathLst>
                  <a:path w="561" h="589" extrusionOk="0">
                    <a:moveTo>
                      <a:pt x="181" y="1"/>
                    </a:moveTo>
                    <a:cubicBezTo>
                      <a:pt x="147" y="1"/>
                      <a:pt x="113" y="10"/>
                      <a:pt x="84" y="29"/>
                    </a:cubicBezTo>
                    <a:cubicBezTo>
                      <a:pt x="13" y="65"/>
                      <a:pt x="1" y="172"/>
                      <a:pt x="36" y="244"/>
                    </a:cubicBezTo>
                    <a:lnTo>
                      <a:pt x="239" y="518"/>
                    </a:lnTo>
                    <a:cubicBezTo>
                      <a:pt x="263" y="565"/>
                      <a:pt x="322" y="589"/>
                      <a:pt x="370" y="589"/>
                    </a:cubicBezTo>
                    <a:cubicBezTo>
                      <a:pt x="394" y="589"/>
                      <a:pt x="429" y="577"/>
                      <a:pt x="453" y="565"/>
                    </a:cubicBezTo>
                    <a:cubicBezTo>
                      <a:pt x="537" y="518"/>
                      <a:pt x="560" y="410"/>
                      <a:pt x="501" y="339"/>
                    </a:cubicBezTo>
                    <a:lnTo>
                      <a:pt x="310" y="65"/>
                    </a:lnTo>
                    <a:cubicBezTo>
                      <a:pt x="282" y="22"/>
                      <a:pt x="232" y="1"/>
                      <a:pt x="18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 name="Google Shape;63;p2"/>
              <p:cNvSpPr/>
              <p:nvPr/>
            </p:nvSpPr>
            <p:spPr>
              <a:xfrm>
                <a:off x="2954701" y="3520466"/>
                <a:ext cx="39264" cy="49056"/>
              </a:xfrm>
              <a:custGeom>
                <a:avLst/>
                <a:gdLst/>
                <a:ahLst/>
                <a:cxnLst/>
                <a:rect l="l" t="t" r="r" b="b"/>
                <a:pathLst>
                  <a:path w="1227" h="1533" extrusionOk="0">
                    <a:moveTo>
                      <a:pt x="178" y="1"/>
                    </a:moveTo>
                    <a:cubicBezTo>
                      <a:pt x="147" y="1"/>
                      <a:pt x="114" y="7"/>
                      <a:pt x="84" y="20"/>
                    </a:cubicBezTo>
                    <a:cubicBezTo>
                      <a:pt x="12" y="68"/>
                      <a:pt x="0" y="175"/>
                      <a:pt x="48" y="246"/>
                    </a:cubicBezTo>
                    <a:lnTo>
                      <a:pt x="893" y="1449"/>
                    </a:lnTo>
                    <a:cubicBezTo>
                      <a:pt x="929" y="1497"/>
                      <a:pt x="989" y="1532"/>
                      <a:pt x="1024" y="1532"/>
                    </a:cubicBezTo>
                    <a:cubicBezTo>
                      <a:pt x="1060" y="1532"/>
                      <a:pt x="1084" y="1508"/>
                      <a:pt x="1120" y="1497"/>
                    </a:cubicBezTo>
                    <a:cubicBezTo>
                      <a:pt x="1203" y="1437"/>
                      <a:pt x="1227" y="1354"/>
                      <a:pt x="1167" y="1270"/>
                    </a:cubicBezTo>
                    <a:lnTo>
                      <a:pt x="310" y="68"/>
                    </a:lnTo>
                    <a:cubicBezTo>
                      <a:pt x="287" y="22"/>
                      <a:pt x="235" y="1"/>
                      <a:pt x="178"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64" name="Google Shape;64;p2"/>
          <p:cNvGrpSpPr/>
          <p:nvPr/>
        </p:nvGrpSpPr>
        <p:grpSpPr>
          <a:xfrm>
            <a:off x="5357699" y="2440374"/>
            <a:ext cx="365760" cy="365760"/>
            <a:chOff x="1766570" y="1875150"/>
            <a:chExt cx="684600" cy="684600"/>
          </a:xfrm>
        </p:grpSpPr>
        <p:sp>
          <p:nvSpPr>
            <p:cNvPr id="65" name="Google Shape;65;p2"/>
            <p:cNvSpPr/>
            <p:nvPr/>
          </p:nvSpPr>
          <p:spPr>
            <a:xfrm>
              <a:off x="1766570" y="1875150"/>
              <a:ext cx="684600" cy="6846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66" name="Google Shape;66;p2"/>
            <p:cNvGrpSpPr/>
            <p:nvPr/>
          </p:nvGrpSpPr>
          <p:grpSpPr>
            <a:xfrm>
              <a:off x="1917799" y="2001928"/>
              <a:ext cx="382141" cy="431043"/>
              <a:chOff x="2795053" y="3352594"/>
              <a:chExt cx="288448" cy="357120"/>
            </a:xfrm>
          </p:grpSpPr>
          <p:sp>
            <p:nvSpPr>
              <p:cNvPr id="67" name="Google Shape;67;p2"/>
              <p:cNvSpPr/>
              <p:nvPr/>
            </p:nvSpPr>
            <p:spPr>
              <a:xfrm>
                <a:off x="2839629" y="3550386"/>
                <a:ext cx="19840" cy="16448"/>
              </a:xfrm>
              <a:custGeom>
                <a:avLst/>
                <a:gdLst/>
                <a:ahLst/>
                <a:cxnLst/>
                <a:rect l="l" t="t" r="r" b="b"/>
                <a:pathLst>
                  <a:path w="620" h="514" extrusionOk="0">
                    <a:moveTo>
                      <a:pt x="443" y="1"/>
                    </a:moveTo>
                    <a:cubicBezTo>
                      <a:pt x="413" y="1"/>
                      <a:pt x="383" y="9"/>
                      <a:pt x="358" y="26"/>
                    </a:cubicBezTo>
                    <a:lnTo>
                      <a:pt x="84" y="216"/>
                    </a:lnTo>
                    <a:cubicBezTo>
                      <a:pt x="13" y="264"/>
                      <a:pt x="1" y="371"/>
                      <a:pt x="36" y="442"/>
                    </a:cubicBezTo>
                    <a:cubicBezTo>
                      <a:pt x="72" y="490"/>
                      <a:pt x="132" y="514"/>
                      <a:pt x="179" y="514"/>
                    </a:cubicBezTo>
                    <a:cubicBezTo>
                      <a:pt x="203" y="514"/>
                      <a:pt x="239" y="502"/>
                      <a:pt x="263" y="490"/>
                    </a:cubicBezTo>
                    <a:lnTo>
                      <a:pt x="537" y="300"/>
                    </a:lnTo>
                    <a:cubicBezTo>
                      <a:pt x="608" y="240"/>
                      <a:pt x="620" y="145"/>
                      <a:pt x="572" y="73"/>
                    </a:cubicBezTo>
                    <a:cubicBezTo>
                      <a:pt x="549" y="27"/>
                      <a:pt x="496" y="1"/>
                      <a:pt x="44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 name="Google Shape;68;p2"/>
              <p:cNvSpPr/>
              <p:nvPr/>
            </p:nvSpPr>
            <p:spPr>
              <a:xfrm>
                <a:off x="2865165" y="3511410"/>
                <a:ext cx="50688" cy="37536"/>
              </a:xfrm>
              <a:custGeom>
                <a:avLst/>
                <a:gdLst/>
                <a:ahLst/>
                <a:cxnLst/>
                <a:rect l="l" t="t" r="r" b="b"/>
                <a:pathLst>
                  <a:path w="1584" h="1173" extrusionOk="0">
                    <a:moveTo>
                      <a:pt x="1395" y="1"/>
                    </a:moveTo>
                    <a:cubicBezTo>
                      <a:pt x="1361" y="1"/>
                      <a:pt x="1327" y="10"/>
                      <a:pt x="1298" y="29"/>
                    </a:cubicBezTo>
                    <a:lnTo>
                      <a:pt x="96" y="875"/>
                    </a:lnTo>
                    <a:cubicBezTo>
                      <a:pt x="12" y="922"/>
                      <a:pt x="0" y="1018"/>
                      <a:pt x="48" y="1101"/>
                    </a:cubicBezTo>
                    <a:cubicBezTo>
                      <a:pt x="72" y="1137"/>
                      <a:pt x="131" y="1172"/>
                      <a:pt x="179" y="1172"/>
                    </a:cubicBezTo>
                    <a:cubicBezTo>
                      <a:pt x="215" y="1172"/>
                      <a:pt x="239" y="1160"/>
                      <a:pt x="274" y="1137"/>
                    </a:cubicBezTo>
                    <a:lnTo>
                      <a:pt x="1477" y="291"/>
                    </a:lnTo>
                    <a:cubicBezTo>
                      <a:pt x="1548" y="232"/>
                      <a:pt x="1584" y="125"/>
                      <a:pt x="1524" y="65"/>
                    </a:cubicBezTo>
                    <a:cubicBezTo>
                      <a:pt x="1496" y="22"/>
                      <a:pt x="1446" y="1"/>
                      <a:pt x="13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 name="Google Shape;69;p2"/>
              <p:cNvSpPr/>
              <p:nvPr/>
            </p:nvSpPr>
            <p:spPr>
              <a:xfrm>
                <a:off x="2795053" y="3352594"/>
                <a:ext cx="288448" cy="357120"/>
              </a:xfrm>
              <a:custGeom>
                <a:avLst/>
                <a:gdLst/>
                <a:ahLst/>
                <a:cxnLst/>
                <a:rect l="l" t="t" r="r" b="b"/>
                <a:pathLst>
                  <a:path w="9014" h="11160" extrusionOk="0">
                    <a:moveTo>
                      <a:pt x="3311" y="361"/>
                    </a:moveTo>
                    <a:cubicBezTo>
                      <a:pt x="3465" y="361"/>
                      <a:pt x="3620" y="385"/>
                      <a:pt x="3763" y="468"/>
                    </a:cubicBezTo>
                    <a:cubicBezTo>
                      <a:pt x="4454" y="825"/>
                      <a:pt x="4585" y="1861"/>
                      <a:pt x="4573" y="2682"/>
                    </a:cubicBezTo>
                    <a:cubicBezTo>
                      <a:pt x="4561" y="3278"/>
                      <a:pt x="4477" y="3837"/>
                      <a:pt x="4418" y="4171"/>
                    </a:cubicBezTo>
                    <a:cubicBezTo>
                      <a:pt x="4398" y="4220"/>
                      <a:pt x="4355" y="4260"/>
                      <a:pt x="4300" y="4260"/>
                    </a:cubicBezTo>
                    <a:cubicBezTo>
                      <a:pt x="4288" y="4260"/>
                      <a:pt x="4276" y="4258"/>
                      <a:pt x="4263" y="4254"/>
                    </a:cubicBezTo>
                    <a:cubicBezTo>
                      <a:pt x="3930" y="4195"/>
                      <a:pt x="3382" y="4099"/>
                      <a:pt x="2811" y="3885"/>
                    </a:cubicBezTo>
                    <a:cubicBezTo>
                      <a:pt x="2037" y="3623"/>
                      <a:pt x="1120" y="3147"/>
                      <a:pt x="1013" y="2385"/>
                    </a:cubicBezTo>
                    <a:cubicBezTo>
                      <a:pt x="989" y="2111"/>
                      <a:pt x="1060" y="1849"/>
                      <a:pt x="1227" y="1623"/>
                    </a:cubicBezTo>
                    <a:cubicBezTo>
                      <a:pt x="1465" y="1325"/>
                      <a:pt x="1739" y="1218"/>
                      <a:pt x="1953" y="1206"/>
                    </a:cubicBezTo>
                    <a:cubicBezTo>
                      <a:pt x="2120" y="1194"/>
                      <a:pt x="2263" y="1087"/>
                      <a:pt x="2334" y="944"/>
                    </a:cubicBezTo>
                    <a:cubicBezTo>
                      <a:pt x="2430" y="766"/>
                      <a:pt x="2620" y="527"/>
                      <a:pt x="2977" y="408"/>
                    </a:cubicBezTo>
                    <a:cubicBezTo>
                      <a:pt x="3084" y="373"/>
                      <a:pt x="3192" y="361"/>
                      <a:pt x="3311" y="361"/>
                    </a:cubicBezTo>
                    <a:close/>
                    <a:moveTo>
                      <a:pt x="6699" y="947"/>
                    </a:moveTo>
                    <a:cubicBezTo>
                      <a:pt x="6925" y="947"/>
                      <a:pt x="7145" y="1020"/>
                      <a:pt x="7323" y="1158"/>
                    </a:cubicBezTo>
                    <a:cubicBezTo>
                      <a:pt x="7621" y="1397"/>
                      <a:pt x="7728" y="1682"/>
                      <a:pt x="7740" y="1885"/>
                    </a:cubicBezTo>
                    <a:cubicBezTo>
                      <a:pt x="7752" y="2051"/>
                      <a:pt x="7859" y="2206"/>
                      <a:pt x="8014" y="2278"/>
                    </a:cubicBezTo>
                    <a:cubicBezTo>
                      <a:pt x="8192" y="2361"/>
                      <a:pt x="8430" y="2563"/>
                      <a:pt x="8549" y="2921"/>
                    </a:cubicBezTo>
                    <a:cubicBezTo>
                      <a:pt x="8668" y="3183"/>
                      <a:pt x="8645" y="3468"/>
                      <a:pt x="8514" y="3706"/>
                    </a:cubicBezTo>
                    <a:cubicBezTo>
                      <a:pt x="8171" y="4370"/>
                      <a:pt x="7201" y="4517"/>
                      <a:pt x="6397" y="4517"/>
                    </a:cubicBezTo>
                    <a:cubicBezTo>
                      <a:pt x="6364" y="4517"/>
                      <a:pt x="6331" y="4517"/>
                      <a:pt x="6299" y="4516"/>
                    </a:cubicBezTo>
                    <a:cubicBezTo>
                      <a:pt x="5704" y="4492"/>
                      <a:pt x="5144" y="4421"/>
                      <a:pt x="4811" y="4361"/>
                    </a:cubicBezTo>
                    <a:cubicBezTo>
                      <a:pt x="4739" y="4349"/>
                      <a:pt x="4692" y="4290"/>
                      <a:pt x="4704" y="4218"/>
                    </a:cubicBezTo>
                    <a:cubicBezTo>
                      <a:pt x="4763" y="3885"/>
                      <a:pt x="4870" y="3337"/>
                      <a:pt x="5061" y="2766"/>
                    </a:cubicBezTo>
                    <a:cubicBezTo>
                      <a:pt x="5335" y="1992"/>
                      <a:pt x="5811" y="1051"/>
                      <a:pt x="6561" y="956"/>
                    </a:cubicBezTo>
                    <a:cubicBezTo>
                      <a:pt x="6607" y="950"/>
                      <a:pt x="6653" y="947"/>
                      <a:pt x="6699" y="947"/>
                    </a:cubicBezTo>
                    <a:close/>
                    <a:moveTo>
                      <a:pt x="2739" y="4433"/>
                    </a:moveTo>
                    <a:cubicBezTo>
                      <a:pt x="3334" y="4457"/>
                      <a:pt x="3906" y="4528"/>
                      <a:pt x="4227" y="4587"/>
                    </a:cubicBezTo>
                    <a:cubicBezTo>
                      <a:pt x="4231" y="4587"/>
                      <a:pt x="4234" y="4586"/>
                      <a:pt x="4238" y="4586"/>
                    </a:cubicBezTo>
                    <a:cubicBezTo>
                      <a:pt x="4282" y="4586"/>
                      <a:pt x="4323" y="4652"/>
                      <a:pt x="4323" y="4718"/>
                    </a:cubicBezTo>
                    <a:cubicBezTo>
                      <a:pt x="4263" y="5052"/>
                      <a:pt x="4156" y="5600"/>
                      <a:pt x="3965" y="6159"/>
                    </a:cubicBezTo>
                    <a:cubicBezTo>
                      <a:pt x="3692" y="6933"/>
                      <a:pt x="3215" y="7874"/>
                      <a:pt x="2465" y="7981"/>
                    </a:cubicBezTo>
                    <a:cubicBezTo>
                      <a:pt x="2431" y="7984"/>
                      <a:pt x="2397" y="7985"/>
                      <a:pt x="2363" y="7985"/>
                    </a:cubicBezTo>
                    <a:cubicBezTo>
                      <a:pt x="2127" y="7985"/>
                      <a:pt x="1901" y="7912"/>
                      <a:pt x="1703" y="7766"/>
                    </a:cubicBezTo>
                    <a:cubicBezTo>
                      <a:pt x="1406" y="7528"/>
                      <a:pt x="1298" y="7254"/>
                      <a:pt x="1287" y="7040"/>
                    </a:cubicBezTo>
                    <a:cubicBezTo>
                      <a:pt x="1275" y="6873"/>
                      <a:pt x="1168" y="6731"/>
                      <a:pt x="1013" y="6659"/>
                    </a:cubicBezTo>
                    <a:cubicBezTo>
                      <a:pt x="834" y="6564"/>
                      <a:pt x="596" y="6373"/>
                      <a:pt x="477" y="6016"/>
                    </a:cubicBezTo>
                    <a:cubicBezTo>
                      <a:pt x="394" y="5742"/>
                      <a:pt x="417" y="5469"/>
                      <a:pt x="536" y="5242"/>
                    </a:cubicBezTo>
                    <a:cubicBezTo>
                      <a:pt x="882" y="4587"/>
                      <a:pt x="1870" y="4433"/>
                      <a:pt x="2656" y="4433"/>
                    </a:cubicBezTo>
                    <a:close/>
                    <a:moveTo>
                      <a:pt x="4757" y="4645"/>
                    </a:moveTo>
                    <a:cubicBezTo>
                      <a:pt x="4767" y="4645"/>
                      <a:pt x="4777" y="4646"/>
                      <a:pt x="4787" y="4647"/>
                    </a:cubicBezTo>
                    <a:cubicBezTo>
                      <a:pt x="5108" y="4707"/>
                      <a:pt x="5656" y="4814"/>
                      <a:pt x="6228" y="5016"/>
                    </a:cubicBezTo>
                    <a:cubicBezTo>
                      <a:pt x="6990" y="5302"/>
                      <a:pt x="7918" y="5778"/>
                      <a:pt x="8026" y="6540"/>
                    </a:cubicBezTo>
                    <a:cubicBezTo>
                      <a:pt x="8061" y="6802"/>
                      <a:pt x="7978" y="7076"/>
                      <a:pt x="7823" y="7290"/>
                    </a:cubicBezTo>
                    <a:cubicBezTo>
                      <a:pt x="7585" y="7588"/>
                      <a:pt x="7299" y="7695"/>
                      <a:pt x="7085" y="7707"/>
                    </a:cubicBezTo>
                    <a:cubicBezTo>
                      <a:pt x="6930" y="7731"/>
                      <a:pt x="6775" y="7826"/>
                      <a:pt x="6704" y="7981"/>
                    </a:cubicBezTo>
                    <a:cubicBezTo>
                      <a:pt x="6609" y="8159"/>
                      <a:pt x="6418" y="8397"/>
                      <a:pt x="6061" y="8517"/>
                    </a:cubicBezTo>
                    <a:cubicBezTo>
                      <a:pt x="5957" y="8550"/>
                      <a:pt x="5849" y="8566"/>
                      <a:pt x="5742" y="8566"/>
                    </a:cubicBezTo>
                    <a:cubicBezTo>
                      <a:pt x="5581" y="8566"/>
                      <a:pt x="5423" y="8529"/>
                      <a:pt x="5287" y="8457"/>
                    </a:cubicBezTo>
                    <a:cubicBezTo>
                      <a:pt x="4608" y="8100"/>
                      <a:pt x="4466" y="7052"/>
                      <a:pt x="4489" y="6242"/>
                    </a:cubicBezTo>
                    <a:cubicBezTo>
                      <a:pt x="4501" y="5647"/>
                      <a:pt x="4573" y="5076"/>
                      <a:pt x="4632" y="4754"/>
                    </a:cubicBezTo>
                    <a:cubicBezTo>
                      <a:pt x="4643" y="4681"/>
                      <a:pt x="4690" y="4645"/>
                      <a:pt x="4757" y="4645"/>
                    </a:cubicBezTo>
                    <a:close/>
                    <a:moveTo>
                      <a:pt x="3309" y="1"/>
                    </a:moveTo>
                    <a:cubicBezTo>
                      <a:pt x="3162" y="1"/>
                      <a:pt x="3014" y="25"/>
                      <a:pt x="2870" y="75"/>
                    </a:cubicBezTo>
                    <a:cubicBezTo>
                      <a:pt x="2501" y="194"/>
                      <a:pt x="2203" y="444"/>
                      <a:pt x="2037" y="777"/>
                    </a:cubicBezTo>
                    <a:cubicBezTo>
                      <a:pt x="2013" y="837"/>
                      <a:pt x="1965" y="861"/>
                      <a:pt x="1906" y="885"/>
                    </a:cubicBezTo>
                    <a:cubicBezTo>
                      <a:pt x="1537" y="920"/>
                      <a:pt x="1191" y="1123"/>
                      <a:pt x="953" y="1432"/>
                    </a:cubicBezTo>
                    <a:cubicBezTo>
                      <a:pt x="727" y="1718"/>
                      <a:pt x="632" y="2087"/>
                      <a:pt x="667" y="2432"/>
                    </a:cubicBezTo>
                    <a:cubicBezTo>
                      <a:pt x="775" y="3230"/>
                      <a:pt x="1560" y="3754"/>
                      <a:pt x="2382" y="4099"/>
                    </a:cubicBezTo>
                    <a:cubicBezTo>
                      <a:pt x="1489" y="4123"/>
                      <a:pt x="572" y="4349"/>
                      <a:pt x="191" y="5064"/>
                    </a:cubicBezTo>
                    <a:cubicBezTo>
                      <a:pt x="36" y="5373"/>
                      <a:pt x="1" y="5742"/>
                      <a:pt x="120" y="6088"/>
                    </a:cubicBezTo>
                    <a:cubicBezTo>
                      <a:pt x="239" y="6457"/>
                      <a:pt x="489" y="6754"/>
                      <a:pt x="822" y="6921"/>
                    </a:cubicBezTo>
                    <a:cubicBezTo>
                      <a:pt x="882" y="6957"/>
                      <a:pt x="906" y="6993"/>
                      <a:pt x="929" y="7052"/>
                    </a:cubicBezTo>
                    <a:cubicBezTo>
                      <a:pt x="965" y="7433"/>
                      <a:pt x="1168" y="7766"/>
                      <a:pt x="1477" y="8005"/>
                    </a:cubicBezTo>
                    <a:cubicBezTo>
                      <a:pt x="1715" y="8207"/>
                      <a:pt x="2013" y="8290"/>
                      <a:pt x="2311" y="8290"/>
                    </a:cubicBezTo>
                    <a:cubicBezTo>
                      <a:pt x="2370" y="8290"/>
                      <a:pt x="2430" y="8290"/>
                      <a:pt x="2477" y="8278"/>
                    </a:cubicBezTo>
                    <a:cubicBezTo>
                      <a:pt x="3132" y="8183"/>
                      <a:pt x="3584" y="7671"/>
                      <a:pt x="3918" y="7028"/>
                    </a:cubicBezTo>
                    <a:lnTo>
                      <a:pt x="3918" y="7028"/>
                    </a:lnTo>
                    <a:cubicBezTo>
                      <a:pt x="3775" y="9040"/>
                      <a:pt x="4204" y="10326"/>
                      <a:pt x="4620" y="11076"/>
                    </a:cubicBezTo>
                    <a:cubicBezTo>
                      <a:pt x="4644" y="11136"/>
                      <a:pt x="4704" y="11160"/>
                      <a:pt x="4763" y="11160"/>
                    </a:cubicBezTo>
                    <a:cubicBezTo>
                      <a:pt x="4799" y="11160"/>
                      <a:pt x="4823" y="11160"/>
                      <a:pt x="4847" y="11148"/>
                    </a:cubicBezTo>
                    <a:cubicBezTo>
                      <a:pt x="4918" y="11100"/>
                      <a:pt x="4942" y="11005"/>
                      <a:pt x="4906" y="10922"/>
                    </a:cubicBezTo>
                    <a:cubicBezTo>
                      <a:pt x="4525" y="10255"/>
                      <a:pt x="4156" y="9124"/>
                      <a:pt x="4216" y="7385"/>
                    </a:cubicBezTo>
                    <a:lnTo>
                      <a:pt x="4216" y="7385"/>
                    </a:lnTo>
                    <a:cubicBezTo>
                      <a:pt x="4335" y="7969"/>
                      <a:pt x="4608" y="8481"/>
                      <a:pt x="5097" y="8743"/>
                    </a:cubicBezTo>
                    <a:cubicBezTo>
                      <a:pt x="5287" y="8838"/>
                      <a:pt x="5501" y="8886"/>
                      <a:pt x="5704" y="8886"/>
                    </a:cubicBezTo>
                    <a:cubicBezTo>
                      <a:pt x="5859" y="8886"/>
                      <a:pt x="5990" y="8874"/>
                      <a:pt x="6121" y="8826"/>
                    </a:cubicBezTo>
                    <a:cubicBezTo>
                      <a:pt x="6490" y="8707"/>
                      <a:pt x="6787" y="8457"/>
                      <a:pt x="6954" y="8124"/>
                    </a:cubicBezTo>
                    <a:cubicBezTo>
                      <a:pt x="6990" y="8064"/>
                      <a:pt x="7025" y="8040"/>
                      <a:pt x="7085" y="8028"/>
                    </a:cubicBezTo>
                    <a:cubicBezTo>
                      <a:pt x="7454" y="7981"/>
                      <a:pt x="7799" y="7790"/>
                      <a:pt x="8037" y="7469"/>
                    </a:cubicBezTo>
                    <a:cubicBezTo>
                      <a:pt x="8264" y="7195"/>
                      <a:pt x="8371" y="6814"/>
                      <a:pt x="8323" y="6481"/>
                    </a:cubicBezTo>
                    <a:cubicBezTo>
                      <a:pt x="8216" y="5671"/>
                      <a:pt x="7430" y="5147"/>
                      <a:pt x="6609" y="4814"/>
                    </a:cubicBezTo>
                    <a:cubicBezTo>
                      <a:pt x="7502" y="4778"/>
                      <a:pt x="8430" y="4552"/>
                      <a:pt x="8799" y="3837"/>
                    </a:cubicBezTo>
                    <a:cubicBezTo>
                      <a:pt x="8978" y="3540"/>
                      <a:pt x="9014" y="3171"/>
                      <a:pt x="8895" y="2825"/>
                    </a:cubicBezTo>
                    <a:cubicBezTo>
                      <a:pt x="8776" y="2456"/>
                      <a:pt x="8514" y="2159"/>
                      <a:pt x="8192" y="1992"/>
                    </a:cubicBezTo>
                    <a:cubicBezTo>
                      <a:pt x="8133" y="1968"/>
                      <a:pt x="8097" y="1920"/>
                      <a:pt x="8085" y="1861"/>
                    </a:cubicBezTo>
                    <a:cubicBezTo>
                      <a:pt x="8037" y="1492"/>
                      <a:pt x="7847" y="1147"/>
                      <a:pt x="7537" y="908"/>
                    </a:cubicBezTo>
                    <a:cubicBezTo>
                      <a:pt x="7296" y="718"/>
                      <a:pt x="6996" y="612"/>
                      <a:pt x="6701" y="612"/>
                    </a:cubicBezTo>
                    <a:cubicBezTo>
                      <a:pt x="6646" y="612"/>
                      <a:pt x="6591" y="615"/>
                      <a:pt x="6537" y="623"/>
                    </a:cubicBezTo>
                    <a:cubicBezTo>
                      <a:pt x="5728" y="730"/>
                      <a:pt x="5216" y="1516"/>
                      <a:pt x="4870" y="2337"/>
                    </a:cubicBezTo>
                    <a:cubicBezTo>
                      <a:pt x="4835" y="1444"/>
                      <a:pt x="4620" y="527"/>
                      <a:pt x="3906" y="146"/>
                    </a:cubicBezTo>
                    <a:cubicBezTo>
                      <a:pt x="3718" y="49"/>
                      <a:pt x="3515" y="1"/>
                      <a:pt x="3309"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 name="Google Shape;70;p2"/>
              <p:cNvSpPr/>
              <p:nvPr/>
            </p:nvSpPr>
            <p:spPr>
              <a:xfrm>
                <a:off x="3019853" y="3423794"/>
                <a:ext cx="20224" cy="16576"/>
              </a:xfrm>
              <a:custGeom>
                <a:avLst/>
                <a:gdLst/>
                <a:ahLst/>
                <a:cxnLst/>
                <a:rect l="l" t="t" r="r" b="b"/>
                <a:pathLst>
                  <a:path w="632" h="518" extrusionOk="0">
                    <a:moveTo>
                      <a:pt x="454" y="0"/>
                    </a:moveTo>
                    <a:cubicBezTo>
                      <a:pt x="420" y="0"/>
                      <a:pt x="386" y="10"/>
                      <a:pt x="358" y="29"/>
                    </a:cubicBezTo>
                    <a:lnTo>
                      <a:pt x="96" y="219"/>
                    </a:lnTo>
                    <a:cubicBezTo>
                      <a:pt x="24" y="255"/>
                      <a:pt x="0" y="362"/>
                      <a:pt x="48" y="434"/>
                    </a:cubicBezTo>
                    <a:cubicBezTo>
                      <a:pt x="84" y="481"/>
                      <a:pt x="143" y="517"/>
                      <a:pt x="179" y="517"/>
                    </a:cubicBezTo>
                    <a:cubicBezTo>
                      <a:pt x="215" y="517"/>
                      <a:pt x="239" y="493"/>
                      <a:pt x="274" y="481"/>
                    </a:cubicBezTo>
                    <a:lnTo>
                      <a:pt x="536" y="291"/>
                    </a:lnTo>
                    <a:cubicBezTo>
                      <a:pt x="620" y="243"/>
                      <a:pt x="631" y="136"/>
                      <a:pt x="584" y="65"/>
                    </a:cubicBezTo>
                    <a:cubicBezTo>
                      <a:pt x="555" y="22"/>
                      <a:pt x="505" y="0"/>
                      <a:pt x="45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 name="Google Shape;71;p2"/>
              <p:cNvSpPr/>
              <p:nvPr/>
            </p:nvSpPr>
            <p:spPr>
              <a:xfrm>
                <a:off x="2964237" y="3441810"/>
                <a:ext cx="49920" cy="37408"/>
              </a:xfrm>
              <a:custGeom>
                <a:avLst/>
                <a:gdLst/>
                <a:ahLst/>
                <a:cxnLst/>
                <a:rect l="l" t="t" r="r" b="b"/>
                <a:pathLst>
                  <a:path w="1560" h="1169" extrusionOk="0">
                    <a:moveTo>
                      <a:pt x="1383" y="1"/>
                    </a:moveTo>
                    <a:cubicBezTo>
                      <a:pt x="1353" y="1"/>
                      <a:pt x="1323" y="9"/>
                      <a:pt x="1298" y="25"/>
                    </a:cubicBezTo>
                    <a:lnTo>
                      <a:pt x="83" y="871"/>
                    </a:lnTo>
                    <a:cubicBezTo>
                      <a:pt x="12" y="918"/>
                      <a:pt x="0" y="1026"/>
                      <a:pt x="48" y="1097"/>
                    </a:cubicBezTo>
                    <a:cubicBezTo>
                      <a:pt x="72" y="1145"/>
                      <a:pt x="131" y="1168"/>
                      <a:pt x="179" y="1168"/>
                    </a:cubicBezTo>
                    <a:cubicBezTo>
                      <a:pt x="214" y="1168"/>
                      <a:pt x="238" y="1157"/>
                      <a:pt x="274" y="1145"/>
                    </a:cubicBezTo>
                    <a:lnTo>
                      <a:pt x="1476" y="299"/>
                    </a:lnTo>
                    <a:cubicBezTo>
                      <a:pt x="1548" y="252"/>
                      <a:pt x="1560" y="145"/>
                      <a:pt x="1524" y="73"/>
                    </a:cubicBezTo>
                    <a:cubicBezTo>
                      <a:pt x="1493" y="27"/>
                      <a:pt x="1438" y="1"/>
                      <a:pt x="138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 name="Google Shape;72;p2"/>
              <p:cNvSpPr/>
              <p:nvPr/>
            </p:nvSpPr>
            <p:spPr>
              <a:xfrm>
                <a:off x="2867437" y="3395602"/>
                <a:ext cx="17952" cy="18848"/>
              </a:xfrm>
              <a:custGeom>
                <a:avLst/>
                <a:gdLst/>
                <a:ahLst/>
                <a:cxnLst/>
                <a:rect l="l" t="t" r="r" b="b"/>
                <a:pathLst>
                  <a:path w="561" h="589" extrusionOk="0">
                    <a:moveTo>
                      <a:pt x="189" y="1"/>
                    </a:moveTo>
                    <a:cubicBezTo>
                      <a:pt x="156" y="1"/>
                      <a:pt x="124" y="10"/>
                      <a:pt x="96" y="29"/>
                    </a:cubicBezTo>
                    <a:cubicBezTo>
                      <a:pt x="25" y="76"/>
                      <a:pt x="1" y="172"/>
                      <a:pt x="49" y="255"/>
                    </a:cubicBezTo>
                    <a:lnTo>
                      <a:pt x="239" y="517"/>
                    </a:lnTo>
                    <a:cubicBezTo>
                      <a:pt x="275" y="565"/>
                      <a:pt x="334" y="588"/>
                      <a:pt x="382" y="588"/>
                    </a:cubicBezTo>
                    <a:cubicBezTo>
                      <a:pt x="406" y="588"/>
                      <a:pt x="430" y="576"/>
                      <a:pt x="465" y="565"/>
                    </a:cubicBezTo>
                    <a:cubicBezTo>
                      <a:pt x="537" y="517"/>
                      <a:pt x="560" y="410"/>
                      <a:pt x="513" y="338"/>
                    </a:cubicBezTo>
                    <a:lnTo>
                      <a:pt x="322" y="76"/>
                    </a:lnTo>
                    <a:cubicBezTo>
                      <a:pt x="293" y="25"/>
                      <a:pt x="241" y="1"/>
                      <a:pt x="189"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 name="Google Shape;73;p2"/>
              <p:cNvSpPr/>
              <p:nvPr/>
            </p:nvSpPr>
            <p:spPr>
              <a:xfrm>
                <a:off x="2885741" y="3421234"/>
                <a:ext cx="38496" cy="49216"/>
              </a:xfrm>
              <a:custGeom>
                <a:avLst/>
                <a:gdLst/>
                <a:ahLst/>
                <a:cxnLst/>
                <a:rect l="l" t="t" r="r" b="b"/>
                <a:pathLst>
                  <a:path w="1203" h="1538" extrusionOk="0">
                    <a:moveTo>
                      <a:pt x="169" y="1"/>
                    </a:moveTo>
                    <a:cubicBezTo>
                      <a:pt x="139" y="1"/>
                      <a:pt x="109" y="9"/>
                      <a:pt x="84" y="26"/>
                    </a:cubicBezTo>
                    <a:cubicBezTo>
                      <a:pt x="12" y="73"/>
                      <a:pt x="0" y="180"/>
                      <a:pt x="48" y="252"/>
                    </a:cubicBezTo>
                    <a:lnTo>
                      <a:pt x="893" y="1454"/>
                    </a:lnTo>
                    <a:cubicBezTo>
                      <a:pt x="917" y="1502"/>
                      <a:pt x="977" y="1538"/>
                      <a:pt x="1024" y="1538"/>
                    </a:cubicBezTo>
                    <a:cubicBezTo>
                      <a:pt x="1060" y="1538"/>
                      <a:pt x="1084" y="1514"/>
                      <a:pt x="1120" y="1502"/>
                    </a:cubicBezTo>
                    <a:cubicBezTo>
                      <a:pt x="1191" y="1454"/>
                      <a:pt x="1203" y="1359"/>
                      <a:pt x="1155" y="1276"/>
                    </a:cubicBezTo>
                    <a:lnTo>
                      <a:pt x="310" y="73"/>
                    </a:lnTo>
                    <a:cubicBezTo>
                      <a:pt x="279" y="27"/>
                      <a:pt x="224" y="1"/>
                      <a:pt x="169"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 name="Google Shape;74;p2"/>
              <p:cNvSpPr/>
              <p:nvPr/>
            </p:nvSpPr>
            <p:spPr>
              <a:xfrm>
                <a:off x="2993933" y="3576178"/>
                <a:ext cx="17952" cy="18848"/>
              </a:xfrm>
              <a:custGeom>
                <a:avLst/>
                <a:gdLst/>
                <a:ahLst/>
                <a:cxnLst/>
                <a:rect l="l" t="t" r="r" b="b"/>
                <a:pathLst>
                  <a:path w="561" h="589" extrusionOk="0">
                    <a:moveTo>
                      <a:pt x="181" y="1"/>
                    </a:moveTo>
                    <a:cubicBezTo>
                      <a:pt x="147" y="1"/>
                      <a:pt x="113" y="10"/>
                      <a:pt x="84" y="29"/>
                    </a:cubicBezTo>
                    <a:cubicBezTo>
                      <a:pt x="13" y="65"/>
                      <a:pt x="1" y="172"/>
                      <a:pt x="36" y="244"/>
                    </a:cubicBezTo>
                    <a:lnTo>
                      <a:pt x="239" y="518"/>
                    </a:lnTo>
                    <a:cubicBezTo>
                      <a:pt x="263" y="565"/>
                      <a:pt x="322" y="589"/>
                      <a:pt x="370" y="589"/>
                    </a:cubicBezTo>
                    <a:cubicBezTo>
                      <a:pt x="394" y="589"/>
                      <a:pt x="429" y="577"/>
                      <a:pt x="453" y="565"/>
                    </a:cubicBezTo>
                    <a:cubicBezTo>
                      <a:pt x="537" y="518"/>
                      <a:pt x="560" y="410"/>
                      <a:pt x="501" y="339"/>
                    </a:cubicBezTo>
                    <a:lnTo>
                      <a:pt x="310" y="65"/>
                    </a:lnTo>
                    <a:cubicBezTo>
                      <a:pt x="282" y="22"/>
                      <a:pt x="232" y="1"/>
                      <a:pt x="18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 name="Google Shape;75;p2"/>
              <p:cNvSpPr/>
              <p:nvPr/>
            </p:nvSpPr>
            <p:spPr>
              <a:xfrm>
                <a:off x="2954701" y="3520466"/>
                <a:ext cx="39264" cy="49056"/>
              </a:xfrm>
              <a:custGeom>
                <a:avLst/>
                <a:gdLst/>
                <a:ahLst/>
                <a:cxnLst/>
                <a:rect l="l" t="t" r="r" b="b"/>
                <a:pathLst>
                  <a:path w="1227" h="1533" extrusionOk="0">
                    <a:moveTo>
                      <a:pt x="178" y="1"/>
                    </a:moveTo>
                    <a:cubicBezTo>
                      <a:pt x="147" y="1"/>
                      <a:pt x="114" y="7"/>
                      <a:pt x="84" y="20"/>
                    </a:cubicBezTo>
                    <a:cubicBezTo>
                      <a:pt x="12" y="68"/>
                      <a:pt x="0" y="175"/>
                      <a:pt x="48" y="246"/>
                    </a:cubicBezTo>
                    <a:lnTo>
                      <a:pt x="893" y="1449"/>
                    </a:lnTo>
                    <a:cubicBezTo>
                      <a:pt x="929" y="1497"/>
                      <a:pt x="989" y="1532"/>
                      <a:pt x="1024" y="1532"/>
                    </a:cubicBezTo>
                    <a:cubicBezTo>
                      <a:pt x="1060" y="1532"/>
                      <a:pt x="1084" y="1508"/>
                      <a:pt x="1120" y="1497"/>
                    </a:cubicBezTo>
                    <a:cubicBezTo>
                      <a:pt x="1203" y="1437"/>
                      <a:pt x="1227" y="1354"/>
                      <a:pt x="1167" y="1270"/>
                    </a:cubicBezTo>
                    <a:lnTo>
                      <a:pt x="310" y="68"/>
                    </a:lnTo>
                    <a:cubicBezTo>
                      <a:pt x="287" y="22"/>
                      <a:pt x="235" y="1"/>
                      <a:pt x="178"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76" name="Google Shape;76;p2"/>
          <p:cNvGrpSpPr/>
          <p:nvPr/>
        </p:nvGrpSpPr>
        <p:grpSpPr>
          <a:xfrm>
            <a:off x="5334710" y="1795077"/>
            <a:ext cx="365760" cy="365760"/>
            <a:chOff x="1766570" y="1875150"/>
            <a:chExt cx="684600" cy="684600"/>
          </a:xfrm>
        </p:grpSpPr>
        <p:sp>
          <p:nvSpPr>
            <p:cNvPr id="77" name="Google Shape;77;p2"/>
            <p:cNvSpPr/>
            <p:nvPr/>
          </p:nvSpPr>
          <p:spPr>
            <a:xfrm>
              <a:off x="1766570" y="1875150"/>
              <a:ext cx="684600" cy="6846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78" name="Google Shape;78;p2"/>
            <p:cNvGrpSpPr/>
            <p:nvPr/>
          </p:nvGrpSpPr>
          <p:grpSpPr>
            <a:xfrm>
              <a:off x="1917799" y="2001928"/>
              <a:ext cx="382141" cy="431043"/>
              <a:chOff x="2795053" y="3352594"/>
              <a:chExt cx="288448" cy="357120"/>
            </a:xfrm>
          </p:grpSpPr>
          <p:sp>
            <p:nvSpPr>
              <p:cNvPr id="79" name="Google Shape;79;p2"/>
              <p:cNvSpPr/>
              <p:nvPr/>
            </p:nvSpPr>
            <p:spPr>
              <a:xfrm>
                <a:off x="2839629" y="3550386"/>
                <a:ext cx="19840" cy="16448"/>
              </a:xfrm>
              <a:custGeom>
                <a:avLst/>
                <a:gdLst/>
                <a:ahLst/>
                <a:cxnLst/>
                <a:rect l="l" t="t" r="r" b="b"/>
                <a:pathLst>
                  <a:path w="620" h="514" extrusionOk="0">
                    <a:moveTo>
                      <a:pt x="443" y="1"/>
                    </a:moveTo>
                    <a:cubicBezTo>
                      <a:pt x="413" y="1"/>
                      <a:pt x="383" y="9"/>
                      <a:pt x="358" y="26"/>
                    </a:cubicBezTo>
                    <a:lnTo>
                      <a:pt x="84" y="216"/>
                    </a:lnTo>
                    <a:cubicBezTo>
                      <a:pt x="13" y="264"/>
                      <a:pt x="1" y="371"/>
                      <a:pt x="36" y="442"/>
                    </a:cubicBezTo>
                    <a:cubicBezTo>
                      <a:pt x="72" y="490"/>
                      <a:pt x="132" y="514"/>
                      <a:pt x="179" y="514"/>
                    </a:cubicBezTo>
                    <a:cubicBezTo>
                      <a:pt x="203" y="514"/>
                      <a:pt x="239" y="502"/>
                      <a:pt x="263" y="490"/>
                    </a:cubicBezTo>
                    <a:lnTo>
                      <a:pt x="537" y="300"/>
                    </a:lnTo>
                    <a:cubicBezTo>
                      <a:pt x="608" y="240"/>
                      <a:pt x="620" y="145"/>
                      <a:pt x="572" y="73"/>
                    </a:cubicBezTo>
                    <a:cubicBezTo>
                      <a:pt x="549" y="27"/>
                      <a:pt x="496" y="1"/>
                      <a:pt x="44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 name="Google Shape;80;p2"/>
              <p:cNvSpPr/>
              <p:nvPr/>
            </p:nvSpPr>
            <p:spPr>
              <a:xfrm>
                <a:off x="2865165" y="3511410"/>
                <a:ext cx="50688" cy="37536"/>
              </a:xfrm>
              <a:custGeom>
                <a:avLst/>
                <a:gdLst/>
                <a:ahLst/>
                <a:cxnLst/>
                <a:rect l="l" t="t" r="r" b="b"/>
                <a:pathLst>
                  <a:path w="1584" h="1173" extrusionOk="0">
                    <a:moveTo>
                      <a:pt x="1395" y="1"/>
                    </a:moveTo>
                    <a:cubicBezTo>
                      <a:pt x="1361" y="1"/>
                      <a:pt x="1327" y="10"/>
                      <a:pt x="1298" y="29"/>
                    </a:cubicBezTo>
                    <a:lnTo>
                      <a:pt x="96" y="875"/>
                    </a:lnTo>
                    <a:cubicBezTo>
                      <a:pt x="12" y="922"/>
                      <a:pt x="0" y="1018"/>
                      <a:pt x="48" y="1101"/>
                    </a:cubicBezTo>
                    <a:cubicBezTo>
                      <a:pt x="72" y="1137"/>
                      <a:pt x="131" y="1172"/>
                      <a:pt x="179" y="1172"/>
                    </a:cubicBezTo>
                    <a:cubicBezTo>
                      <a:pt x="215" y="1172"/>
                      <a:pt x="239" y="1160"/>
                      <a:pt x="274" y="1137"/>
                    </a:cubicBezTo>
                    <a:lnTo>
                      <a:pt x="1477" y="291"/>
                    </a:lnTo>
                    <a:cubicBezTo>
                      <a:pt x="1548" y="232"/>
                      <a:pt x="1584" y="125"/>
                      <a:pt x="1524" y="65"/>
                    </a:cubicBezTo>
                    <a:cubicBezTo>
                      <a:pt x="1496" y="22"/>
                      <a:pt x="1446" y="1"/>
                      <a:pt x="13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 name="Google Shape;81;p2"/>
              <p:cNvSpPr/>
              <p:nvPr/>
            </p:nvSpPr>
            <p:spPr>
              <a:xfrm>
                <a:off x="2795053" y="3352594"/>
                <a:ext cx="288448" cy="357120"/>
              </a:xfrm>
              <a:custGeom>
                <a:avLst/>
                <a:gdLst/>
                <a:ahLst/>
                <a:cxnLst/>
                <a:rect l="l" t="t" r="r" b="b"/>
                <a:pathLst>
                  <a:path w="9014" h="11160" extrusionOk="0">
                    <a:moveTo>
                      <a:pt x="3311" y="361"/>
                    </a:moveTo>
                    <a:cubicBezTo>
                      <a:pt x="3465" y="361"/>
                      <a:pt x="3620" y="385"/>
                      <a:pt x="3763" y="468"/>
                    </a:cubicBezTo>
                    <a:cubicBezTo>
                      <a:pt x="4454" y="825"/>
                      <a:pt x="4585" y="1861"/>
                      <a:pt x="4573" y="2682"/>
                    </a:cubicBezTo>
                    <a:cubicBezTo>
                      <a:pt x="4561" y="3278"/>
                      <a:pt x="4477" y="3837"/>
                      <a:pt x="4418" y="4171"/>
                    </a:cubicBezTo>
                    <a:cubicBezTo>
                      <a:pt x="4398" y="4220"/>
                      <a:pt x="4355" y="4260"/>
                      <a:pt x="4300" y="4260"/>
                    </a:cubicBezTo>
                    <a:cubicBezTo>
                      <a:pt x="4288" y="4260"/>
                      <a:pt x="4276" y="4258"/>
                      <a:pt x="4263" y="4254"/>
                    </a:cubicBezTo>
                    <a:cubicBezTo>
                      <a:pt x="3930" y="4195"/>
                      <a:pt x="3382" y="4099"/>
                      <a:pt x="2811" y="3885"/>
                    </a:cubicBezTo>
                    <a:cubicBezTo>
                      <a:pt x="2037" y="3623"/>
                      <a:pt x="1120" y="3147"/>
                      <a:pt x="1013" y="2385"/>
                    </a:cubicBezTo>
                    <a:cubicBezTo>
                      <a:pt x="989" y="2111"/>
                      <a:pt x="1060" y="1849"/>
                      <a:pt x="1227" y="1623"/>
                    </a:cubicBezTo>
                    <a:cubicBezTo>
                      <a:pt x="1465" y="1325"/>
                      <a:pt x="1739" y="1218"/>
                      <a:pt x="1953" y="1206"/>
                    </a:cubicBezTo>
                    <a:cubicBezTo>
                      <a:pt x="2120" y="1194"/>
                      <a:pt x="2263" y="1087"/>
                      <a:pt x="2334" y="944"/>
                    </a:cubicBezTo>
                    <a:cubicBezTo>
                      <a:pt x="2430" y="766"/>
                      <a:pt x="2620" y="527"/>
                      <a:pt x="2977" y="408"/>
                    </a:cubicBezTo>
                    <a:cubicBezTo>
                      <a:pt x="3084" y="373"/>
                      <a:pt x="3192" y="361"/>
                      <a:pt x="3311" y="361"/>
                    </a:cubicBezTo>
                    <a:close/>
                    <a:moveTo>
                      <a:pt x="6699" y="947"/>
                    </a:moveTo>
                    <a:cubicBezTo>
                      <a:pt x="6925" y="947"/>
                      <a:pt x="7145" y="1020"/>
                      <a:pt x="7323" y="1158"/>
                    </a:cubicBezTo>
                    <a:cubicBezTo>
                      <a:pt x="7621" y="1397"/>
                      <a:pt x="7728" y="1682"/>
                      <a:pt x="7740" y="1885"/>
                    </a:cubicBezTo>
                    <a:cubicBezTo>
                      <a:pt x="7752" y="2051"/>
                      <a:pt x="7859" y="2206"/>
                      <a:pt x="8014" y="2278"/>
                    </a:cubicBezTo>
                    <a:cubicBezTo>
                      <a:pt x="8192" y="2361"/>
                      <a:pt x="8430" y="2563"/>
                      <a:pt x="8549" y="2921"/>
                    </a:cubicBezTo>
                    <a:cubicBezTo>
                      <a:pt x="8668" y="3183"/>
                      <a:pt x="8645" y="3468"/>
                      <a:pt x="8514" y="3706"/>
                    </a:cubicBezTo>
                    <a:cubicBezTo>
                      <a:pt x="8171" y="4370"/>
                      <a:pt x="7201" y="4517"/>
                      <a:pt x="6397" y="4517"/>
                    </a:cubicBezTo>
                    <a:cubicBezTo>
                      <a:pt x="6364" y="4517"/>
                      <a:pt x="6331" y="4517"/>
                      <a:pt x="6299" y="4516"/>
                    </a:cubicBezTo>
                    <a:cubicBezTo>
                      <a:pt x="5704" y="4492"/>
                      <a:pt x="5144" y="4421"/>
                      <a:pt x="4811" y="4361"/>
                    </a:cubicBezTo>
                    <a:cubicBezTo>
                      <a:pt x="4739" y="4349"/>
                      <a:pt x="4692" y="4290"/>
                      <a:pt x="4704" y="4218"/>
                    </a:cubicBezTo>
                    <a:cubicBezTo>
                      <a:pt x="4763" y="3885"/>
                      <a:pt x="4870" y="3337"/>
                      <a:pt x="5061" y="2766"/>
                    </a:cubicBezTo>
                    <a:cubicBezTo>
                      <a:pt x="5335" y="1992"/>
                      <a:pt x="5811" y="1051"/>
                      <a:pt x="6561" y="956"/>
                    </a:cubicBezTo>
                    <a:cubicBezTo>
                      <a:pt x="6607" y="950"/>
                      <a:pt x="6653" y="947"/>
                      <a:pt x="6699" y="947"/>
                    </a:cubicBezTo>
                    <a:close/>
                    <a:moveTo>
                      <a:pt x="2739" y="4433"/>
                    </a:moveTo>
                    <a:cubicBezTo>
                      <a:pt x="3334" y="4457"/>
                      <a:pt x="3906" y="4528"/>
                      <a:pt x="4227" y="4587"/>
                    </a:cubicBezTo>
                    <a:cubicBezTo>
                      <a:pt x="4231" y="4587"/>
                      <a:pt x="4234" y="4586"/>
                      <a:pt x="4238" y="4586"/>
                    </a:cubicBezTo>
                    <a:cubicBezTo>
                      <a:pt x="4282" y="4586"/>
                      <a:pt x="4323" y="4652"/>
                      <a:pt x="4323" y="4718"/>
                    </a:cubicBezTo>
                    <a:cubicBezTo>
                      <a:pt x="4263" y="5052"/>
                      <a:pt x="4156" y="5600"/>
                      <a:pt x="3965" y="6159"/>
                    </a:cubicBezTo>
                    <a:cubicBezTo>
                      <a:pt x="3692" y="6933"/>
                      <a:pt x="3215" y="7874"/>
                      <a:pt x="2465" y="7981"/>
                    </a:cubicBezTo>
                    <a:cubicBezTo>
                      <a:pt x="2431" y="7984"/>
                      <a:pt x="2397" y="7985"/>
                      <a:pt x="2363" y="7985"/>
                    </a:cubicBezTo>
                    <a:cubicBezTo>
                      <a:pt x="2127" y="7985"/>
                      <a:pt x="1901" y="7912"/>
                      <a:pt x="1703" y="7766"/>
                    </a:cubicBezTo>
                    <a:cubicBezTo>
                      <a:pt x="1406" y="7528"/>
                      <a:pt x="1298" y="7254"/>
                      <a:pt x="1287" y="7040"/>
                    </a:cubicBezTo>
                    <a:cubicBezTo>
                      <a:pt x="1275" y="6873"/>
                      <a:pt x="1168" y="6731"/>
                      <a:pt x="1013" y="6659"/>
                    </a:cubicBezTo>
                    <a:cubicBezTo>
                      <a:pt x="834" y="6564"/>
                      <a:pt x="596" y="6373"/>
                      <a:pt x="477" y="6016"/>
                    </a:cubicBezTo>
                    <a:cubicBezTo>
                      <a:pt x="394" y="5742"/>
                      <a:pt x="417" y="5469"/>
                      <a:pt x="536" y="5242"/>
                    </a:cubicBezTo>
                    <a:cubicBezTo>
                      <a:pt x="882" y="4587"/>
                      <a:pt x="1870" y="4433"/>
                      <a:pt x="2656" y="4433"/>
                    </a:cubicBezTo>
                    <a:close/>
                    <a:moveTo>
                      <a:pt x="4757" y="4645"/>
                    </a:moveTo>
                    <a:cubicBezTo>
                      <a:pt x="4767" y="4645"/>
                      <a:pt x="4777" y="4646"/>
                      <a:pt x="4787" y="4647"/>
                    </a:cubicBezTo>
                    <a:cubicBezTo>
                      <a:pt x="5108" y="4707"/>
                      <a:pt x="5656" y="4814"/>
                      <a:pt x="6228" y="5016"/>
                    </a:cubicBezTo>
                    <a:cubicBezTo>
                      <a:pt x="6990" y="5302"/>
                      <a:pt x="7918" y="5778"/>
                      <a:pt x="8026" y="6540"/>
                    </a:cubicBezTo>
                    <a:cubicBezTo>
                      <a:pt x="8061" y="6802"/>
                      <a:pt x="7978" y="7076"/>
                      <a:pt x="7823" y="7290"/>
                    </a:cubicBezTo>
                    <a:cubicBezTo>
                      <a:pt x="7585" y="7588"/>
                      <a:pt x="7299" y="7695"/>
                      <a:pt x="7085" y="7707"/>
                    </a:cubicBezTo>
                    <a:cubicBezTo>
                      <a:pt x="6930" y="7731"/>
                      <a:pt x="6775" y="7826"/>
                      <a:pt x="6704" y="7981"/>
                    </a:cubicBezTo>
                    <a:cubicBezTo>
                      <a:pt x="6609" y="8159"/>
                      <a:pt x="6418" y="8397"/>
                      <a:pt x="6061" y="8517"/>
                    </a:cubicBezTo>
                    <a:cubicBezTo>
                      <a:pt x="5957" y="8550"/>
                      <a:pt x="5849" y="8566"/>
                      <a:pt x="5742" y="8566"/>
                    </a:cubicBezTo>
                    <a:cubicBezTo>
                      <a:pt x="5581" y="8566"/>
                      <a:pt x="5423" y="8529"/>
                      <a:pt x="5287" y="8457"/>
                    </a:cubicBezTo>
                    <a:cubicBezTo>
                      <a:pt x="4608" y="8100"/>
                      <a:pt x="4466" y="7052"/>
                      <a:pt x="4489" y="6242"/>
                    </a:cubicBezTo>
                    <a:cubicBezTo>
                      <a:pt x="4501" y="5647"/>
                      <a:pt x="4573" y="5076"/>
                      <a:pt x="4632" y="4754"/>
                    </a:cubicBezTo>
                    <a:cubicBezTo>
                      <a:pt x="4643" y="4681"/>
                      <a:pt x="4690" y="4645"/>
                      <a:pt x="4757" y="4645"/>
                    </a:cubicBezTo>
                    <a:close/>
                    <a:moveTo>
                      <a:pt x="3309" y="1"/>
                    </a:moveTo>
                    <a:cubicBezTo>
                      <a:pt x="3162" y="1"/>
                      <a:pt x="3014" y="25"/>
                      <a:pt x="2870" y="75"/>
                    </a:cubicBezTo>
                    <a:cubicBezTo>
                      <a:pt x="2501" y="194"/>
                      <a:pt x="2203" y="444"/>
                      <a:pt x="2037" y="777"/>
                    </a:cubicBezTo>
                    <a:cubicBezTo>
                      <a:pt x="2013" y="837"/>
                      <a:pt x="1965" y="861"/>
                      <a:pt x="1906" y="885"/>
                    </a:cubicBezTo>
                    <a:cubicBezTo>
                      <a:pt x="1537" y="920"/>
                      <a:pt x="1191" y="1123"/>
                      <a:pt x="953" y="1432"/>
                    </a:cubicBezTo>
                    <a:cubicBezTo>
                      <a:pt x="727" y="1718"/>
                      <a:pt x="632" y="2087"/>
                      <a:pt x="667" y="2432"/>
                    </a:cubicBezTo>
                    <a:cubicBezTo>
                      <a:pt x="775" y="3230"/>
                      <a:pt x="1560" y="3754"/>
                      <a:pt x="2382" y="4099"/>
                    </a:cubicBezTo>
                    <a:cubicBezTo>
                      <a:pt x="1489" y="4123"/>
                      <a:pt x="572" y="4349"/>
                      <a:pt x="191" y="5064"/>
                    </a:cubicBezTo>
                    <a:cubicBezTo>
                      <a:pt x="36" y="5373"/>
                      <a:pt x="1" y="5742"/>
                      <a:pt x="120" y="6088"/>
                    </a:cubicBezTo>
                    <a:cubicBezTo>
                      <a:pt x="239" y="6457"/>
                      <a:pt x="489" y="6754"/>
                      <a:pt x="822" y="6921"/>
                    </a:cubicBezTo>
                    <a:cubicBezTo>
                      <a:pt x="882" y="6957"/>
                      <a:pt x="906" y="6993"/>
                      <a:pt x="929" y="7052"/>
                    </a:cubicBezTo>
                    <a:cubicBezTo>
                      <a:pt x="965" y="7433"/>
                      <a:pt x="1168" y="7766"/>
                      <a:pt x="1477" y="8005"/>
                    </a:cubicBezTo>
                    <a:cubicBezTo>
                      <a:pt x="1715" y="8207"/>
                      <a:pt x="2013" y="8290"/>
                      <a:pt x="2311" y="8290"/>
                    </a:cubicBezTo>
                    <a:cubicBezTo>
                      <a:pt x="2370" y="8290"/>
                      <a:pt x="2430" y="8290"/>
                      <a:pt x="2477" y="8278"/>
                    </a:cubicBezTo>
                    <a:cubicBezTo>
                      <a:pt x="3132" y="8183"/>
                      <a:pt x="3584" y="7671"/>
                      <a:pt x="3918" y="7028"/>
                    </a:cubicBezTo>
                    <a:lnTo>
                      <a:pt x="3918" y="7028"/>
                    </a:lnTo>
                    <a:cubicBezTo>
                      <a:pt x="3775" y="9040"/>
                      <a:pt x="4204" y="10326"/>
                      <a:pt x="4620" y="11076"/>
                    </a:cubicBezTo>
                    <a:cubicBezTo>
                      <a:pt x="4644" y="11136"/>
                      <a:pt x="4704" y="11160"/>
                      <a:pt x="4763" y="11160"/>
                    </a:cubicBezTo>
                    <a:cubicBezTo>
                      <a:pt x="4799" y="11160"/>
                      <a:pt x="4823" y="11160"/>
                      <a:pt x="4847" y="11148"/>
                    </a:cubicBezTo>
                    <a:cubicBezTo>
                      <a:pt x="4918" y="11100"/>
                      <a:pt x="4942" y="11005"/>
                      <a:pt x="4906" y="10922"/>
                    </a:cubicBezTo>
                    <a:cubicBezTo>
                      <a:pt x="4525" y="10255"/>
                      <a:pt x="4156" y="9124"/>
                      <a:pt x="4216" y="7385"/>
                    </a:cubicBezTo>
                    <a:lnTo>
                      <a:pt x="4216" y="7385"/>
                    </a:lnTo>
                    <a:cubicBezTo>
                      <a:pt x="4335" y="7969"/>
                      <a:pt x="4608" y="8481"/>
                      <a:pt x="5097" y="8743"/>
                    </a:cubicBezTo>
                    <a:cubicBezTo>
                      <a:pt x="5287" y="8838"/>
                      <a:pt x="5501" y="8886"/>
                      <a:pt x="5704" y="8886"/>
                    </a:cubicBezTo>
                    <a:cubicBezTo>
                      <a:pt x="5859" y="8886"/>
                      <a:pt x="5990" y="8874"/>
                      <a:pt x="6121" y="8826"/>
                    </a:cubicBezTo>
                    <a:cubicBezTo>
                      <a:pt x="6490" y="8707"/>
                      <a:pt x="6787" y="8457"/>
                      <a:pt x="6954" y="8124"/>
                    </a:cubicBezTo>
                    <a:cubicBezTo>
                      <a:pt x="6990" y="8064"/>
                      <a:pt x="7025" y="8040"/>
                      <a:pt x="7085" y="8028"/>
                    </a:cubicBezTo>
                    <a:cubicBezTo>
                      <a:pt x="7454" y="7981"/>
                      <a:pt x="7799" y="7790"/>
                      <a:pt x="8037" y="7469"/>
                    </a:cubicBezTo>
                    <a:cubicBezTo>
                      <a:pt x="8264" y="7195"/>
                      <a:pt x="8371" y="6814"/>
                      <a:pt x="8323" y="6481"/>
                    </a:cubicBezTo>
                    <a:cubicBezTo>
                      <a:pt x="8216" y="5671"/>
                      <a:pt x="7430" y="5147"/>
                      <a:pt x="6609" y="4814"/>
                    </a:cubicBezTo>
                    <a:cubicBezTo>
                      <a:pt x="7502" y="4778"/>
                      <a:pt x="8430" y="4552"/>
                      <a:pt x="8799" y="3837"/>
                    </a:cubicBezTo>
                    <a:cubicBezTo>
                      <a:pt x="8978" y="3540"/>
                      <a:pt x="9014" y="3171"/>
                      <a:pt x="8895" y="2825"/>
                    </a:cubicBezTo>
                    <a:cubicBezTo>
                      <a:pt x="8776" y="2456"/>
                      <a:pt x="8514" y="2159"/>
                      <a:pt x="8192" y="1992"/>
                    </a:cubicBezTo>
                    <a:cubicBezTo>
                      <a:pt x="8133" y="1968"/>
                      <a:pt x="8097" y="1920"/>
                      <a:pt x="8085" y="1861"/>
                    </a:cubicBezTo>
                    <a:cubicBezTo>
                      <a:pt x="8037" y="1492"/>
                      <a:pt x="7847" y="1147"/>
                      <a:pt x="7537" y="908"/>
                    </a:cubicBezTo>
                    <a:cubicBezTo>
                      <a:pt x="7296" y="718"/>
                      <a:pt x="6996" y="612"/>
                      <a:pt x="6701" y="612"/>
                    </a:cubicBezTo>
                    <a:cubicBezTo>
                      <a:pt x="6646" y="612"/>
                      <a:pt x="6591" y="615"/>
                      <a:pt x="6537" y="623"/>
                    </a:cubicBezTo>
                    <a:cubicBezTo>
                      <a:pt x="5728" y="730"/>
                      <a:pt x="5216" y="1516"/>
                      <a:pt x="4870" y="2337"/>
                    </a:cubicBezTo>
                    <a:cubicBezTo>
                      <a:pt x="4835" y="1444"/>
                      <a:pt x="4620" y="527"/>
                      <a:pt x="3906" y="146"/>
                    </a:cubicBezTo>
                    <a:cubicBezTo>
                      <a:pt x="3718" y="49"/>
                      <a:pt x="3515" y="1"/>
                      <a:pt x="3309"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 name="Google Shape;82;p2"/>
              <p:cNvSpPr/>
              <p:nvPr/>
            </p:nvSpPr>
            <p:spPr>
              <a:xfrm>
                <a:off x="3019853" y="3423794"/>
                <a:ext cx="20224" cy="16576"/>
              </a:xfrm>
              <a:custGeom>
                <a:avLst/>
                <a:gdLst/>
                <a:ahLst/>
                <a:cxnLst/>
                <a:rect l="l" t="t" r="r" b="b"/>
                <a:pathLst>
                  <a:path w="632" h="518" extrusionOk="0">
                    <a:moveTo>
                      <a:pt x="454" y="0"/>
                    </a:moveTo>
                    <a:cubicBezTo>
                      <a:pt x="420" y="0"/>
                      <a:pt x="386" y="10"/>
                      <a:pt x="358" y="29"/>
                    </a:cubicBezTo>
                    <a:lnTo>
                      <a:pt x="96" y="219"/>
                    </a:lnTo>
                    <a:cubicBezTo>
                      <a:pt x="24" y="255"/>
                      <a:pt x="0" y="362"/>
                      <a:pt x="48" y="434"/>
                    </a:cubicBezTo>
                    <a:cubicBezTo>
                      <a:pt x="84" y="481"/>
                      <a:pt x="143" y="517"/>
                      <a:pt x="179" y="517"/>
                    </a:cubicBezTo>
                    <a:cubicBezTo>
                      <a:pt x="215" y="517"/>
                      <a:pt x="239" y="493"/>
                      <a:pt x="274" y="481"/>
                    </a:cubicBezTo>
                    <a:lnTo>
                      <a:pt x="536" y="291"/>
                    </a:lnTo>
                    <a:cubicBezTo>
                      <a:pt x="620" y="243"/>
                      <a:pt x="631" y="136"/>
                      <a:pt x="584" y="65"/>
                    </a:cubicBezTo>
                    <a:cubicBezTo>
                      <a:pt x="555" y="22"/>
                      <a:pt x="505" y="0"/>
                      <a:pt x="45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 name="Google Shape;83;p2"/>
              <p:cNvSpPr/>
              <p:nvPr/>
            </p:nvSpPr>
            <p:spPr>
              <a:xfrm>
                <a:off x="2964237" y="3441810"/>
                <a:ext cx="49920" cy="37408"/>
              </a:xfrm>
              <a:custGeom>
                <a:avLst/>
                <a:gdLst/>
                <a:ahLst/>
                <a:cxnLst/>
                <a:rect l="l" t="t" r="r" b="b"/>
                <a:pathLst>
                  <a:path w="1560" h="1169" extrusionOk="0">
                    <a:moveTo>
                      <a:pt x="1383" y="1"/>
                    </a:moveTo>
                    <a:cubicBezTo>
                      <a:pt x="1353" y="1"/>
                      <a:pt x="1323" y="9"/>
                      <a:pt x="1298" y="25"/>
                    </a:cubicBezTo>
                    <a:lnTo>
                      <a:pt x="83" y="871"/>
                    </a:lnTo>
                    <a:cubicBezTo>
                      <a:pt x="12" y="918"/>
                      <a:pt x="0" y="1026"/>
                      <a:pt x="48" y="1097"/>
                    </a:cubicBezTo>
                    <a:cubicBezTo>
                      <a:pt x="72" y="1145"/>
                      <a:pt x="131" y="1168"/>
                      <a:pt x="179" y="1168"/>
                    </a:cubicBezTo>
                    <a:cubicBezTo>
                      <a:pt x="214" y="1168"/>
                      <a:pt x="238" y="1157"/>
                      <a:pt x="274" y="1145"/>
                    </a:cubicBezTo>
                    <a:lnTo>
                      <a:pt x="1476" y="299"/>
                    </a:lnTo>
                    <a:cubicBezTo>
                      <a:pt x="1548" y="252"/>
                      <a:pt x="1560" y="145"/>
                      <a:pt x="1524" y="73"/>
                    </a:cubicBezTo>
                    <a:cubicBezTo>
                      <a:pt x="1493" y="27"/>
                      <a:pt x="1438" y="1"/>
                      <a:pt x="138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 name="Google Shape;84;p2"/>
              <p:cNvSpPr/>
              <p:nvPr/>
            </p:nvSpPr>
            <p:spPr>
              <a:xfrm>
                <a:off x="2867437" y="3395602"/>
                <a:ext cx="17952" cy="18848"/>
              </a:xfrm>
              <a:custGeom>
                <a:avLst/>
                <a:gdLst/>
                <a:ahLst/>
                <a:cxnLst/>
                <a:rect l="l" t="t" r="r" b="b"/>
                <a:pathLst>
                  <a:path w="561" h="589" extrusionOk="0">
                    <a:moveTo>
                      <a:pt x="189" y="1"/>
                    </a:moveTo>
                    <a:cubicBezTo>
                      <a:pt x="156" y="1"/>
                      <a:pt x="124" y="10"/>
                      <a:pt x="96" y="29"/>
                    </a:cubicBezTo>
                    <a:cubicBezTo>
                      <a:pt x="25" y="76"/>
                      <a:pt x="1" y="172"/>
                      <a:pt x="49" y="255"/>
                    </a:cubicBezTo>
                    <a:lnTo>
                      <a:pt x="239" y="517"/>
                    </a:lnTo>
                    <a:cubicBezTo>
                      <a:pt x="275" y="565"/>
                      <a:pt x="334" y="588"/>
                      <a:pt x="382" y="588"/>
                    </a:cubicBezTo>
                    <a:cubicBezTo>
                      <a:pt x="406" y="588"/>
                      <a:pt x="430" y="576"/>
                      <a:pt x="465" y="565"/>
                    </a:cubicBezTo>
                    <a:cubicBezTo>
                      <a:pt x="537" y="517"/>
                      <a:pt x="560" y="410"/>
                      <a:pt x="513" y="338"/>
                    </a:cubicBezTo>
                    <a:lnTo>
                      <a:pt x="322" y="76"/>
                    </a:lnTo>
                    <a:cubicBezTo>
                      <a:pt x="293" y="25"/>
                      <a:pt x="241" y="1"/>
                      <a:pt x="189"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 name="Google Shape;85;p2"/>
              <p:cNvSpPr/>
              <p:nvPr/>
            </p:nvSpPr>
            <p:spPr>
              <a:xfrm>
                <a:off x="2885741" y="3421234"/>
                <a:ext cx="38496" cy="49216"/>
              </a:xfrm>
              <a:custGeom>
                <a:avLst/>
                <a:gdLst/>
                <a:ahLst/>
                <a:cxnLst/>
                <a:rect l="l" t="t" r="r" b="b"/>
                <a:pathLst>
                  <a:path w="1203" h="1538" extrusionOk="0">
                    <a:moveTo>
                      <a:pt x="169" y="1"/>
                    </a:moveTo>
                    <a:cubicBezTo>
                      <a:pt x="139" y="1"/>
                      <a:pt x="109" y="9"/>
                      <a:pt x="84" y="26"/>
                    </a:cubicBezTo>
                    <a:cubicBezTo>
                      <a:pt x="12" y="73"/>
                      <a:pt x="0" y="180"/>
                      <a:pt x="48" y="252"/>
                    </a:cubicBezTo>
                    <a:lnTo>
                      <a:pt x="893" y="1454"/>
                    </a:lnTo>
                    <a:cubicBezTo>
                      <a:pt x="917" y="1502"/>
                      <a:pt x="977" y="1538"/>
                      <a:pt x="1024" y="1538"/>
                    </a:cubicBezTo>
                    <a:cubicBezTo>
                      <a:pt x="1060" y="1538"/>
                      <a:pt x="1084" y="1514"/>
                      <a:pt x="1120" y="1502"/>
                    </a:cubicBezTo>
                    <a:cubicBezTo>
                      <a:pt x="1191" y="1454"/>
                      <a:pt x="1203" y="1359"/>
                      <a:pt x="1155" y="1276"/>
                    </a:cubicBezTo>
                    <a:lnTo>
                      <a:pt x="310" y="73"/>
                    </a:lnTo>
                    <a:cubicBezTo>
                      <a:pt x="279" y="27"/>
                      <a:pt x="224" y="1"/>
                      <a:pt x="169"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 name="Google Shape;86;p2"/>
              <p:cNvSpPr/>
              <p:nvPr/>
            </p:nvSpPr>
            <p:spPr>
              <a:xfrm>
                <a:off x="2993933" y="3576178"/>
                <a:ext cx="17952" cy="18848"/>
              </a:xfrm>
              <a:custGeom>
                <a:avLst/>
                <a:gdLst/>
                <a:ahLst/>
                <a:cxnLst/>
                <a:rect l="l" t="t" r="r" b="b"/>
                <a:pathLst>
                  <a:path w="561" h="589" extrusionOk="0">
                    <a:moveTo>
                      <a:pt x="181" y="1"/>
                    </a:moveTo>
                    <a:cubicBezTo>
                      <a:pt x="147" y="1"/>
                      <a:pt x="113" y="10"/>
                      <a:pt x="84" y="29"/>
                    </a:cubicBezTo>
                    <a:cubicBezTo>
                      <a:pt x="13" y="65"/>
                      <a:pt x="1" y="172"/>
                      <a:pt x="36" y="244"/>
                    </a:cubicBezTo>
                    <a:lnTo>
                      <a:pt x="239" y="518"/>
                    </a:lnTo>
                    <a:cubicBezTo>
                      <a:pt x="263" y="565"/>
                      <a:pt x="322" y="589"/>
                      <a:pt x="370" y="589"/>
                    </a:cubicBezTo>
                    <a:cubicBezTo>
                      <a:pt x="394" y="589"/>
                      <a:pt x="429" y="577"/>
                      <a:pt x="453" y="565"/>
                    </a:cubicBezTo>
                    <a:cubicBezTo>
                      <a:pt x="537" y="518"/>
                      <a:pt x="560" y="410"/>
                      <a:pt x="501" y="339"/>
                    </a:cubicBezTo>
                    <a:lnTo>
                      <a:pt x="310" y="65"/>
                    </a:lnTo>
                    <a:cubicBezTo>
                      <a:pt x="282" y="22"/>
                      <a:pt x="232" y="1"/>
                      <a:pt x="18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 name="Google Shape;87;p2"/>
              <p:cNvSpPr/>
              <p:nvPr/>
            </p:nvSpPr>
            <p:spPr>
              <a:xfrm>
                <a:off x="2954701" y="3520466"/>
                <a:ext cx="39264" cy="49056"/>
              </a:xfrm>
              <a:custGeom>
                <a:avLst/>
                <a:gdLst/>
                <a:ahLst/>
                <a:cxnLst/>
                <a:rect l="l" t="t" r="r" b="b"/>
                <a:pathLst>
                  <a:path w="1227" h="1533" extrusionOk="0">
                    <a:moveTo>
                      <a:pt x="178" y="1"/>
                    </a:moveTo>
                    <a:cubicBezTo>
                      <a:pt x="147" y="1"/>
                      <a:pt x="114" y="7"/>
                      <a:pt x="84" y="20"/>
                    </a:cubicBezTo>
                    <a:cubicBezTo>
                      <a:pt x="12" y="68"/>
                      <a:pt x="0" y="175"/>
                      <a:pt x="48" y="246"/>
                    </a:cubicBezTo>
                    <a:lnTo>
                      <a:pt x="893" y="1449"/>
                    </a:lnTo>
                    <a:cubicBezTo>
                      <a:pt x="929" y="1497"/>
                      <a:pt x="989" y="1532"/>
                      <a:pt x="1024" y="1532"/>
                    </a:cubicBezTo>
                    <a:cubicBezTo>
                      <a:pt x="1060" y="1532"/>
                      <a:pt x="1084" y="1508"/>
                      <a:pt x="1120" y="1497"/>
                    </a:cubicBezTo>
                    <a:cubicBezTo>
                      <a:pt x="1203" y="1437"/>
                      <a:pt x="1227" y="1354"/>
                      <a:pt x="1167" y="1270"/>
                    </a:cubicBezTo>
                    <a:lnTo>
                      <a:pt x="310" y="68"/>
                    </a:lnTo>
                    <a:cubicBezTo>
                      <a:pt x="287" y="22"/>
                      <a:pt x="235" y="1"/>
                      <a:pt x="178"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88" name="Google Shape;88;p2"/>
          <p:cNvGrpSpPr/>
          <p:nvPr/>
        </p:nvGrpSpPr>
        <p:grpSpPr>
          <a:xfrm>
            <a:off x="5342217" y="1136096"/>
            <a:ext cx="365760" cy="365760"/>
            <a:chOff x="1766570" y="1875150"/>
            <a:chExt cx="684600" cy="684600"/>
          </a:xfrm>
        </p:grpSpPr>
        <p:sp>
          <p:nvSpPr>
            <p:cNvPr id="89" name="Google Shape;89;p2"/>
            <p:cNvSpPr/>
            <p:nvPr/>
          </p:nvSpPr>
          <p:spPr>
            <a:xfrm>
              <a:off x="1766570" y="1875150"/>
              <a:ext cx="684600" cy="6846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90" name="Google Shape;90;p2"/>
            <p:cNvGrpSpPr/>
            <p:nvPr/>
          </p:nvGrpSpPr>
          <p:grpSpPr>
            <a:xfrm>
              <a:off x="1917799" y="2001928"/>
              <a:ext cx="382141" cy="431043"/>
              <a:chOff x="2795053" y="3352594"/>
              <a:chExt cx="288448" cy="357120"/>
            </a:xfrm>
          </p:grpSpPr>
          <p:sp>
            <p:nvSpPr>
              <p:cNvPr id="91" name="Google Shape;91;p2"/>
              <p:cNvSpPr/>
              <p:nvPr/>
            </p:nvSpPr>
            <p:spPr>
              <a:xfrm>
                <a:off x="2839629" y="3550386"/>
                <a:ext cx="19840" cy="16448"/>
              </a:xfrm>
              <a:custGeom>
                <a:avLst/>
                <a:gdLst/>
                <a:ahLst/>
                <a:cxnLst/>
                <a:rect l="l" t="t" r="r" b="b"/>
                <a:pathLst>
                  <a:path w="620" h="514" extrusionOk="0">
                    <a:moveTo>
                      <a:pt x="443" y="1"/>
                    </a:moveTo>
                    <a:cubicBezTo>
                      <a:pt x="413" y="1"/>
                      <a:pt x="383" y="9"/>
                      <a:pt x="358" y="26"/>
                    </a:cubicBezTo>
                    <a:lnTo>
                      <a:pt x="84" y="216"/>
                    </a:lnTo>
                    <a:cubicBezTo>
                      <a:pt x="13" y="264"/>
                      <a:pt x="1" y="371"/>
                      <a:pt x="36" y="442"/>
                    </a:cubicBezTo>
                    <a:cubicBezTo>
                      <a:pt x="72" y="490"/>
                      <a:pt x="132" y="514"/>
                      <a:pt x="179" y="514"/>
                    </a:cubicBezTo>
                    <a:cubicBezTo>
                      <a:pt x="203" y="514"/>
                      <a:pt x="239" y="502"/>
                      <a:pt x="263" y="490"/>
                    </a:cubicBezTo>
                    <a:lnTo>
                      <a:pt x="537" y="300"/>
                    </a:lnTo>
                    <a:cubicBezTo>
                      <a:pt x="608" y="240"/>
                      <a:pt x="620" y="145"/>
                      <a:pt x="572" y="73"/>
                    </a:cubicBezTo>
                    <a:cubicBezTo>
                      <a:pt x="549" y="27"/>
                      <a:pt x="496" y="1"/>
                      <a:pt x="44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 name="Google Shape;92;p2"/>
              <p:cNvSpPr/>
              <p:nvPr/>
            </p:nvSpPr>
            <p:spPr>
              <a:xfrm>
                <a:off x="2865165" y="3511410"/>
                <a:ext cx="50688" cy="37536"/>
              </a:xfrm>
              <a:custGeom>
                <a:avLst/>
                <a:gdLst/>
                <a:ahLst/>
                <a:cxnLst/>
                <a:rect l="l" t="t" r="r" b="b"/>
                <a:pathLst>
                  <a:path w="1584" h="1173" extrusionOk="0">
                    <a:moveTo>
                      <a:pt x="1395" y="1"/>
                    </a:moveTo>
                    <a:cubicBezTo>
                      <a:pt x="1361" y="1"/>
                      <a:pt x="1327" y="10"/>
                      <a:pt x="1298" y="29"/>
                    </a:cubicBezTo>
                    <a:lnTo>
                      <a:pt x="96" y="875"/>
                    </a:lnTo>
                    <a:cubicBezTo>
                      <a:pt x="12" y="922"/>
                      <a:pt x="0" y="1018"/>
                      <a:pt x="48" y="1101"/>
                    </a:cubicBezTo>
                    <a:cubicBezTo>
                      <a:pt x="72" y="1137"/>
                      <a:pt x="131" y="1172"/>
                      <a:pt x="179" y="1172"/>
                    </a:cubicBezTo>
                    <a:cubicBezTo>
                      <a:pt x="215" y="1172"/>
                      <a:pt x="239" y="1160"/>
                      <a:pt x="274" y="1137"/>
                    </a:cubicBezTo>
                    <a:lnTo>
                      <a:pt x="1477" y="291"/>
                    </a:lnTo>
                    <a:cubicBezTo>
                      <a:pt x="1548" y="232"/>
                      <a:pt x="1584" y="125"/>
                      <a:pt x="1524" y="65"/>
                    </a:cubicBezTo>
                    <a:cubicBezTo>
                      <a:pt x="1496" y="22"/>
                      <a:pt x="1446" y="1"/>
                      <a:pt x="13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 name="Google Shape;93;p2"/>
              <p:cNvSpPr/>
              <p:nvPr/>
            </p:nvSpPr>
            <p:spPr>
              <a:xfrm>
                <a:off x="2795053" y="3352594"/>
                <a:ext cx="288448" cy="357120"/>
              </a:xfrm>
              <a:custGeom>
                <a:avLst/>
                <a:gdLst/>
                <a:ahLst/>
                <a:cxnLst/>
                <a:rect l="l" t="t" r="r" b="b"/>
                <a:pathLst>
                  <a:path w="9014" h="11160" extrusionOk="0">
                    <a:moveTo>
                      <a:pt x="3311" y="361"/>
                    </a:moveTo>
                    <a:cubicBezTo>
                      <a:pt x="3465" y="361"/>
                      <a:pt x="3620" y="385"/>
                      <a:pt x="3763" y="468"/>
                    </a:cubicBezTo>
                    <a:cubicBezTo>
                      <a:pt x="4454" y="825"/>
                      <a:pt x="4585" y="1861"/>
                      <a:pt x="4573" y="2682"/>
                    </a:cubicBezTo>
                    <a:cubicBezTo>
                      <a:pt x="4561" y="3278"/>
                      <a:pt x="4477" y="3837"/>
                      <a:pt x="4418" y="4171"/>
                    </a:cubicBezTo>
                    <a:cubicBezTo>
                      <a:pt x="4398" y="4220"/>
                      <a:pt x="4355" y="4260"/>
                      <a:pt x="4300" y="4260"/>
                    </a:cubicBezTo>
                    <a:cubicBezTo>
                      <a:pt x="4288" y="4260"/>
                      <a:pt x="4276" y="4258"/>
                      <a:pt x="4263" y="4254"/>
                    </a:cubicBezTo>
                    <a:cubicBezTo>
                      <a:pt x="3930" y="4195"/>
                      <a:pt x="3382" y="4099"/>
                      <a:pt x="2811" y="3885"/>
                    </a:cubicBezTo>
                    <a:cubicBezTo>
                      <a:pt x="2037" y="3623"/>
                      <a:pt x="1120" y="3147"/>
                      <a:pt x="1013" y="2385"/>
                    </a:cubicBezTo>
                    <a:cubicBezTo>
                      <a:pt x="989" y="2111"/>
                      <a:pt x="1060" y="1849"/>
                      <a:pt x="1227" y="1623"/>
                    </a:cubicBezTo>
                    <a:cubicBezTo>
                      <a:pt x="1465" y="1325"/>
                      <a:pt x="1739" y="1218"/>
                      <a:pt x="1953" y="1206"/>
                    </a:cubicBezTo>
                    <a:cubicBezTo>
                      <a:pt x="2120" y="1194"/>
                      <a:pt x="2263" y="1087"/>
                      <a:pt x="2334" y="944"/>
                    </a:cubicBezTo>
                    <a:cubicBezTo>
                      <a:pt x="2430" y="766"/>
                      <a:pt x="2620" y="527"/>
                      <a:pt x="2977" y="408"/>
                    </a:cubicBezTo>
                    <a:cubicBezTo>
                      <a:pt x="3084" y="373"/>
                      <a:pt x="3192" y="361"/>
                      <a:pt x="3311" y="361"/>
                    </a:cubicBezTo>
                    <a:close/>
                    <a:moveTo>
                      <a:pt x="6699" y="947"/>
                    </a:moveTo>
                    <a:cubicBezTo>
                      <a:pt x="6925" y="947"/>
                      <a:pt x="7145" y="1020"/>
                      <a:pt x="7323" y="1158"/>
                    </a:cubicBezTo>
                    <a:cubicBezTo>
                      <a:pt x="7621" y="1397"/>
                      <a:pt x="7728" y="1682"/>
                      <a:pt x="7740" y="1885"/>
                    </a:cubicBezTo>
                    <a:cubicBezTo>
                      <a:pt x="7752" y="2051"/>
                      <a:pt x="7859" y="2206"/>
                      <a:pt x="8014" y="2278"/>
                    </a:cubicBezTo>
                    <a:cubicBezTo>
                      <a:pt x="8192" y="2361"/>
                      <a:pt x="8430" y="2563"/>
                      <a:pt x="8549" y="2921"/>
                    </a:cubicBezTo>
                    <a:cubicBezTo>
                      <a:pt x="8668" y="3183"/>
                      <a:pt x="8645" y="3468"/>
                      <a:pt x="8514" y="3706"/>
                    </a:cubicBezTo>
                    <a:cubicBezTo>
                      <a:pt x="8171" y="4370"/>
                      <a:pt x="7201" y="4517"/>
                      <a:pt x="6397" y="4517"/>
                    </a:cubicBezTo>
                    <a:cubicBezTo>
                      <a:pt x="6364" y="4517"/>
                      <a:pt x="6331" y="4517"/>
                      <a:pt x="6299" y="4516"/>
                    </a:cubicBezTo>
                    <a:cubicBezTo>
                      <a:pt x="5704" y="4492"/>
                      <a:pt x="5144" y="4421"/>
                      <a:pt x="4811" y="4361"/>
                    </a:cubicBezTo>
                    <a:cubicBezTo>
                      <a:pt x="4739" y="4349"/>
                      <a:pt x="4692" y="4290"/>
                      <a:pt x="4704" y="4218"/>
                    </a:cubicBezTo>
                    <a:cubicBezTo>
                      <a:pt x="4763" y="3885"/>
                      <a:pt x="4870" y="3337"/>
                      <a:pt x="5061" y="2766"/>
                    </a:cubicBezTo>
                    <a:cubicBezTo>
                      <a:pt x="5335" y="1992"/>
                      <a:pt x="5811" y="1051"/>
                      <a:pt x="6561" y="956"/>
                    </a:cubicBezTo>
                    <a:cubicBezTo>
                      <a:pt x="6607" y="950"/>
                      <a:pt x="6653" y="947"/>
                      <a:pt x="6699" y="947"/>
                    </a:cubicBezTo>
                    <a:close/>
                    <a:moveTo>
                      <a:pt x="2739" y="4433"/>
                    </a:moveTo>
                    <a:cubicBezTo>
                      <a:pt x="3334" y="4457"/>
                      <a:pt x="3906" y="4528"/>
                      <a:pt x="4227" y="4587"/>
                    </a:cubicBezTo>
                    <a:cubicBezTo>
                      <a:pt x="4231" y="4587"/>
                      <a:pt x="4234" y="4586"/>
                      <a:pt x="4238" y="4586"/>
                    </a:cubicBezTo>
                    <a:cubicBezTo>
                      <a:pt x="4282" y="4586"/>
                      <a:pt x="4323" y="4652"/>
                      <a:pt x="4323" y="4718"/>
                    </a:cubicBezTo>
                    <a:cubicBezTo>
                      <a:pt x="4263" y="5052"/>
                      <a:pt x="4156" y="5600"/>
                      <a:pt x="3965" y="6159"/>
                    </a:cubicBezTo>
                    <a:cubicBezTo>
                      <a:pt x="3692" y="6933"/>
                      <a:pt x="3215" y="7874"/>
                      <a:pt x="2465" y="7981"/>
                    </a:cubicBezTo>
                    <a:cubicBezTo>
                      <a:pt x="2431" y="7984"/>
                      <a:pt x="2397" y="7985"/>
                      <a:pt x="2363" y="7985"/>
                    </a:cubicBezTo>
                    <a:cubicBezTo>
                      <a:pt x="2127" y="7985"/>
                      <a:pt x="1901" y="7912"/>
                      <a:pt x="1703" y="7766"/>
                    </a:cubicBezTo>
                    <a:cubicBezTo>
                      <a:pt x="1406" y="7528"/>
                      <a:pt x="1298" y="7254"/>
                      <a:pt x="1287" y="7040"/>
                    </a:cubicBezTo>
                    <a:cubicBezTo>
                      <a:pt x="1275" y="6873"/>
                      <a:pt x="1168" y="6731"/>
                      <a:pt x="1013" y="6659"/>
                    </a:cubicBezTo>
                    <a:cubicBezTo>
                      <a:pt x="834" y="6564"/>
                      <a:pt x="596" y="6373"/>
                      <a:pt x="477" y="6016"/>
                    </a:cubicBezTo>
                    <a:cubicBezTo>
                      <a:pt x="394" y="5742"/>
                      <a:pt x="417" y="5469"/>
                      <a:pt x="536" y="5242"/>
                    </a:cubicBezTo>
                    <a:cubicBezTo>
                      <a:pt x="882" y="4587"/>
                      <a:pt x="1870" y="4433"/>
                      <a:pt x="2656" y="4433"/>
                    </a:cubicBezTo>
                    <a:close/>
                    <a:moveTo>
                      <a:pt x="4757" y="4645"/>
                    </a:moveTo>
                    <a:cubicBezTo>
                      <a:pt x="4767" y="4645"/>
                      <a:pt x="4777" y="4646"/>
                      <a:pt x="4787" y="4647"/>
                    </a:cubicBezTo>
                    <a:cubicBezTo>
                      <a:pt x="5108" y="4707"/>
                      <a:pt x="5656" y="4814"/>
                      <a:pt x="6228" y="5016"/>
                    </a:cubicBezTo>
                    <a:cubicBezTo>
                      <a:pt x="6990" y="5302"/>
                      <a:pt x="7918" y="5778"/>
                      <a:pt x="8026" y="6540"/>
                    </a:cubicBezTo>
                    <a:cubicBezTo>
                      <a:pt x="8061" y="6802"/>
                      <a:pt x="7978" y="7076"/>
                      <a:pt x="7823" y="7290"/>
                    </a:cubicBezTo>
                    <a:cubicBezTo>
                      <a:pt x="7585" y="7588"/>
                      <a:pt x="7299" y="7695"/>
                      <a:pt x="7085" y="7707"/>
                    </a:cubicBezTo>
                    <a:cubicBezTo>
                      <a:pt x="6930" y="7731"/>
                      <a:pt x="6775" y="7826"/>
                      <a:pt x="6704" y="7981"/>
                    </a:cubicBezTo>
                    <a:cubicBezTo>
                      <a:pt x="6609" y="8159"/>
                      <a:pt x="6418" y="8397"/>
                      <a:pt x="6061" y="8517"/>
                    </a:cubicBezTo>
                    <a:cubicBezTo>
                      <a:pt x="5957" y="8550"/>
                      <a:pt x="5849" y="8566"/>
                      <a:pt x="5742" y="8566"/>
                    </a:cubicBezTo>
                    <a:cubicBezTo>
                      <a:pt x="5581" y="8566"/>
                      <a:pt x="5423" y="8529"/>
                      <a:pt x="5287" y="8457"/>
                    </a:cubicBezTo>
                    <a:cubicBezTo>
                      <a:pt x="4608" y="8100"/>
                      <a:pt x="4466" y="7052"/>
                      <a:pt x="4489" y="6242"/>
                    </a:cubicBezTo>
                    <a:cubicBezTo>
                      <a:pt x="4501" y="5647"/>
                      <a:pt x="4573" y="5076"/>
                      <a:pt x="4632" y="4754"/>
                    </a:cubicBezTo>
                    <a:cubicBezTo>
                      <a:pt x="4643" y="4681"/>
                      <a:pt x="4690" y="4645"/>
                      <a:pt x="4757" y="4645"/>
                    </a:cubicBezTo>
                    <a:close/>
                    <a:moveTo>
                      <a:pt x="3309" y="1"/>
                    </a:moveTo>
                    <a:cubicBezTo>
                      <a:pt x="3162" y="1"/>
                      <a:pt x="3014" y="25"/>
                      <a:pt x="2870" y="75"/>
                    </a:cubicBezTo>
                    <a:cubicBezTo>
                      <a:pt x="2501" y="194"/>
                      <a:pt x="2203" y="444"/>
                      <a:pt x="2037" y="777"/>
                    </a:cubicBezTo>
                    <a:cubicBezTo>
                      <a:pt x="2013" y="837"/>
                      <a:pt x="1965" y="861"/>
                      <a:pt x="1906" y="885"/>
                    </a:cubicBezTo>
                    <a:cubicBezTo>
                      <a:pt x="1537" y="920"/>
                      <a:pt x="1191" y="1123"/>
                      <a:pt x="953" y="1432"/>
                    </a:cubicBezTo>
                    <a:cubicBezTo>
                      <a:pt x="727" y="1718"/>
                      <a:pt x="632" y="2087"/>
                      <a:pt x="667" y="2432"/>
                    </a:cubicBezTo>
                    <a:cubicBezTo>
                      <a:pt x="775" y="3230"/>
                      <a:pt x="1560" y="3754"/>
                      <a:pt x="2382" y="4099"/>
                    </a:cubicBezTo>
                    <a:cubicBezTo>
                      <a:pt x="1489" y="4123"/>
                      <a:pt x="572" y="4349"/>
                      <a:pt x="191" y="5064"/>
                    </a:cubicBezTo>
                    <a:cubicBezTo>
                      <a:pt x="36" y="5373"/>
                      <a:pt x="1" y="5742"/>
                      <a:pt x="120" y="6088"/>
                    </a:cubicBezTo>
                    <a:cubicBezTo>
                      <a:pt x="239" y="6457"/>
                      <a:pt x="489" y="6754"/>
                      <a:pt x="822" y="6921"/>
                    </a:cubicBezTo>
                    <a:cubicBezTo>
                      <a:pt x="882" y="6957"/>
                      <a:pt x="906" y="6993"/>
                      <a:pt x="929" y="7052"/>
                    </a:cubicBezTo>
                    <a:cubicBezTo>
                      <a:pt x="965" y="7433"/>
                      <a:pt x="1168" y="7766"/>
                      <a:pt x="1477" y="8005"/>
                    </a:cubicBezTo>
                    <a:cubicBezTo>
                      <a:pt x="1715" y="8207"/>
                      <a:pt x="2013" y="8290"/>
                      <a:pt x="2311" y="8290"/>
                    </a:cubicBezTo>
                    <a:cubicBezTo>
                      <a:pt x="2370" y="8290"/>
                      <a:pt x="2430" y="8290"/>
                      <a:pt x="2477" y="8278"/>
                    </a:cubicBezTo>
                    <a:cubicBezTo>
                      <a:pt x="3132" y="8183"/>
                      <a:pt x="3584" y="7671"/>
                      <a:pt x="3918" y="7028"/>
                    </a:cubicBezTo>
                    <a:lnTo>
                      <a:pt x="3918" y="7028"/>
                    </a:lnTo>
                    <a:cubicBezTo>
                      <a:pt x="3775" y="9040"/>
                      <a:pt x="4204" y="10326"/>
                      <a:pt x="4620" y="11076"/>
                    </a:cubicBezTo>
                    <a:cubicBezTo>
                      <a:pt x="4644" y="11136"/>
                      <a:pt x="4704" y="11160"/>
                      <a:pt x="4763" y="11160"/>
                    </a:cubicBezTo>
                    <a:cubicBezTo>
                      <a:pt x="4799" y="11160"/>
                      <a:pt x="4823" y="11160"/>
                      <a:pt x="4847" y="11148"/>
                    </a:cubicBezTo>
                    <a:cubicBezTo>
                      <a:pt x="4918" y="11100"/>
                      <a:pt x="4942" y="11005"/>
                      <a:pt x="4906" y="10922"/>
                    </a:cubicBezTo>
                    <a:cubicBezTo>
                      <a:pt x="4525" y="10255"/>
                      <a:pt x="4156" y="9124"/>
                      <a:pt x="4216" y="7385"/>
                    </a:cubicBezTo>
                    <a:lnTo>
                      <a:pt x="4216" y="7385"/>
                    </a:lnTo>
                    <a:cubicBezTo>
                      <a:pt x="4335" y="7969"/>
                      <a:pt x="4608" y="8481"/>
                      <a:pt x="5097" y="8743"/>
                    </a:cubicBezTo>
                    <a:cubicBezTo>
                      <a:pt x="5287" y="8838"/>
                      <a:pt x="5501" y="8886"/>
                      <a:pt x="5704" y="8886"/>
                    </a:cubicBezTo>
                    <a:cubicBezTo>
                      <a:pt x="5859" y="8886"/>
                      <a:pt x="5990" y="8874"/>
                      <a:pt x="6121" y="8826"/>
                    </a:cubicBezTo>
                    <a:cubicBezTo>
                      <a:pt x="6490" y="8707"/>
                      <a:pt x="6787" y="8457"/>
                      <a:pt x="6954" y="8124"/>
                    </a:cubicBezTo>
                    <a:cubicBezTo>
                      <a:pt x="6990" y="8064"/>
                      <a:pt x="7025" y="8040"/>
                      <a:pt x="7085" y="8028"/>
                    </a:cubicBezTo>
                    <a:cubicBezTo>
                      <a:pt x="7454" y="7981"/>
                      <a:pt x="7799" y="7790"/>
                      <a:pt x="8037" y="7469"/>
                    </a:cubicBezTo>
                    <a:cubicBezTo>
                      <a:pt x="8264" y="7195"/>
                      <a:pt x="8371" y="6814"/>
                      <a:pt x="8323" y="6481"/>
                    </a:cubicBezTo>
                    <a:cubicBezTo>
                      <a:pt x="8216" y="5671"/>
                      <a:pt x="7430" y="5147"/>
                      <a:pt x="6609" y="4814"/>
                    </a:cubicBezTo>
                    <a:cubicBezTo>
                      <a:pt x="7502" y="4778"/>
                      <a:pt x="8430" y="4552"/>
                      <a:pt x="8799" y="3837"/>
                    </a:cubicBezTo>
                    <a:cubicBezTo>
                      <a:pt x="8978" y="3540"/>
                      <a:pt x="9014" y="3171"/>
                      <a:pt x="8895" y="2825"/>
                    </a:cubicBezTo>
                    <a:cubicBezTo>
                      <a:pt x="8776" y="2456"/>
                      <a:pt x="8514" y="2159"/>
                      <a:pt x="8192" y="1992"/>
                    </a:cubicBezTo>
                    <a:cubicBezTo>
                      <a:pt x="8133" y="1968"/>
                      <a:pt x="8097" y="1920"/>
                      <a:pt x="8085" y="1861"/>
                    </a:cubicBezTo>
                    <a:cubicBezTo>
                      <a:pt x="8037" y="1492"/>
                      <a:pt x="7847" y="1147"/>
                      <a:pt x="7537" y="908"/>
                    </a:cubicBezTo>
                    <a:cubicBezTo>
                      <a:pt x="7296" y="718"/>
                      <a:pt x="6996" y="612"/>
                      <a:pt x="6701" y="612"/>
                    </a:cubicBezTo>
                    <a:cubicBezTo>
                      <a:pt x="6646" y="612"/>
                      <a:pt x="6591" y="615"/>
                      <a:pt x="6537" y="623"/>
                    </a:cubicBezTo>
                    <a:cubicBezTo>
                      <a:pt x="5728" y="730"/>
                      <a:pt x="5216" y="1516"/>
                      <a:pt x="4870" y="2337"/>
                    </a:cubicBezTo>
                    <a:cubicBezTo>
                      <a:pt x="4835" y="1444"/>
                      <a:pt x="4620" y="527"/>
                      <a:pt x="3906" y="146"/>
                    </a:cubicBezTo>
                    <a:cubicBezTo>
                      <a:pt x="3718" y="49"/>
                      <a:pt x="3515" y="1"/>
                      <a:pt x="3309"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 name="Google Shape;94;p2"/>
              <p:cNvSpPr/>
              <p:nvPr/>
            </p:nvSpPr>
            <p:spPr>
              <a:xfrm>
                <a:off x="3019853" y="3423794"/>
                <a:ext cx="20224" cy="16576"/>
              </a:xfrm>
              <a:custGeom>
                <a:avLst/>
                <a:gdLst/>
                <a:ahLst/>
                <a:cxnLst/>
                <a:rect l="l" t="t" r="r" b="b"/>
                <a:pathLst>
                  <a:path w="632" h="518" extrusionOk="0">
                    <a:moveTo>
                      <a:pt x="454" y="0"/>
                    </a:moveTo>
                    <a:cubicBezTo>
                      <a:pt x="420" y="0"/>
                      <a:pt x="386" y="10"/>
                      <a:pt x="358" y="29"/>
                    </a:cubicBezTo>
                    <a:lnTo>
                      <a:pt x="96" y="219"/>
                    </a:lnTo>
                    <a:cubicBezTo>
                      <a:pt x="24" y="255"/>
                      <a:pt x="0" y="362"/>
                      <a:pt x="48" y="434"/>
                    </a:cubicBezTo>
                    <a:cubicBezTo>
                      <a:pt x="84" y="481"/>
                      <a:pt x="143" y="517"/>
                      <a:pt x="179" y="517"/>
                    </a:cubicBezTo>
                    <a:cubicBezTo>
                      <a:pt x="215" y="517"/>
                      <a:pt x="239" y="493"/>
                      <a:pt x="274" y="481"/>
                    </a:cubicBezTo>
                    <a:lnTo>
                      <a:pt x="536" y="291"/>
                    </a:lnTo>
                    <a:cubicBezTo>
                      <a:pt x="620" y="243"/>
                      <a:pt x="631" y="136"/>
                      <a:pt x="584" y="65"/>
                    </a:cubicBezTo>
                    <a:cubicBezTo>
                      <a:pt x="555" y="22"/>
                      <a:pt x="505" y="0"/>
                      <a:pt x="45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 name="Google Shape;95;p2"/>
              <p:cNvSpPr/>
              <p:nvPr/>
            </p:nvSpPr>
            <p:spPr>
              <a:xfrm>
                <a:off x="2964237" y="3441810"/>
                <a:ext cx="49920" cy="37408"/>
              </a:xfrm>
              <a:custGeom>
                <a:avLst/>
                <a:gdLst/>
                <a:ahLst/>
                <a:cxnLst/>
                <a:rect l="l" t="t" r="r" b="b"/>
                <a:pathLst>
                  <a:path w="1560" h="1169" extrusionOk="0">
                    <a:moveTo>
                      <a:pt x="1383" y="1"/>
                    </a:moveTo>
                    <a:cubicBezTo>
                      <a:pt x="1353" y="1"/>
                      <a:pt x="1323" y="9"/>
                      <a:pt x="1298" y="25"/>
                    </a:cubicBezTo>
                    <a:lnTo>
                      <a:pt x="83" y="871"/>
                    </a:lnTo>
                    <a:cubicBezTo>
                      <a:pt x="12" y="918"/>
                      <a:pt x="0" y="1026"/>
                      <a:pt x="48" y="1097"/>
                    </a:cubicBezTo>
                    <a:cubicBezTo>
                      <a:pt x="72" y="1145"/>
                      <a:pt x="131" y="1168"/>
                      <a:pt x="179" y="1168"/>
                    </a:cubicBezTo>
                    <a:cubicBezTo>
                      <a:pt x="214" y="1168"/>
                      <a:pt x="238" y="1157"/>
                      <a:pt x="274" y="1145"/>
                    </a:cubicBezTo>
                    <a:lnTo>
                      <a:pt x="1476" y="299"/>
                    </a:lnTo>
                    <a:cubicBezTo>
                      <a:pt x="1548" y="252"/>
                      <a:pt x="1560" y="145"/>
                      <a:pt x="1524" y="73"/>
                    </a:cubicBezTo>
                    <a:cubicBezTo>
                      <a:pt x="1493" y="27"/>
                      <a:pt x="1438" y="1"/>
                      <a:pt x="138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 name="Google Shape;96;p2"/>
              <p:cNvSpPr/>
              <p:nvPr/>
            </p:nvSpPr>
            <p:spPr>
              <a:xfrm>
                <a:off x="2867437" y="3395602"/>
                <a:ext cx="17952" cy="18848"/>
              </a:xfrm>
              <a:custGeom>
                <a:avLst/>
                <a:gdLst/>
                <a:ahLst/>
                <a:cxnLst/>
                <a:rect l="l" t="t" r="r" b="b"/>
                <a:pathLst>
                  <a:path w="561" h="589" extrusionOk="0">
                    <a:moveTo>
                      <a:pt x="189" y="1"/>
                    </a:moveTo>
                    <a:cubicBezTo>
                      <a:pt x="156" y="1"/>
                      <a:pt x="124" y="10"/>
                      <a:pt x="96" y="29"/>
                    </a:cubicBezTo>
                    <a:cubicBezTo>
                      <a:pt x="25" y="76"/>
                      <a:pt x="1" y="172"/>
                      <a:pt x="49" y="255"/>
                    </a:cubicBezTo>
                    <a:lnTo>
                      <a:pt x="239" y="517"/>
                    </a:lnTo>
                    <a:cubicBezTo>
                      <a:pt x="275" y="565"/>
                      <a:pt x="334" y="588"/>
                      <a:pt x="382" y="588"/>
                    </a:cubicBezTo>
                    <a:cubicBezTo>
                      <a:pt x="406" y="588"/>
                      <a:pt x="430" y="576"/>
                      <a:pt x="465" y="565"/>
                    </a:cubicBezTo>
                    <a:cubicBezTo>
                      <a:pt x="537" y="517"/>
                      <a:pt x="560" y="410"/>
                      <a:pt x="513" y="338"/>
                    </a:cubicBezTo>
                    <a:lnTo>
                      <a:pt x="322" y="76"/>
                    </a:lnTo>
                    <a:cubicBezTo>
                      <a:pt x="293" y="25"/>
                      <a:pt x="241" y="1"/>
                      <a:pt x="189"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 name="Google Shape;97;p2"/>
              <p:cNvSpPr/>
              <p:nvPr/>
            </p:nvSpPr>
            <p:spPr>
              <a:xfrm>
                <a:off x="2885741" y="3421234"/>
                <a:ext cx="38496" cy="49216"/>
              </a:xfrm>
              <a:custGeom>
                <a:avLst/>
                <a:gdLst/>
                <a:ahLst/>
                <a:cxnLst/>
                <a:rect l="l" t="t" r="r" b="b"/>
                <a:pathLst>
                  <a:path w="1203" h="1538" extrusionOk="0">
                    <a:moveTo>
                      <a:pt x="169" y="1"/>
                    </a:moveTo>
                    <a:cubicBezTo>
                      <a:pt x="139" y="1"/>
                      <a:pt x="109" y="9"/>
                      <a:pt x="84" y="26"/>
                    </a:cubicBezTo>
                    <a:cubicBezTo>
                      <a:pt x="12" y="73"/>
                      <a:pt x="0" y="180"/>
                      <a:pt x="48" y="252"/>
                    </a:cubicBezTo>
                    <a:lnTo>
                      <a:pt x="893" y="1454"/>
                    </a:lnTo>
                    <a:cubicBezTo>
                      <a:pt x="917" y="1502"/>
                      <a:pt x="977" y="1538"/>
                      <a:pt x="1024" y="1538"/>
                    </a:cubicBezTo>
                    <a:cubicBezTo>
                      <a:pt x="1060" y="1538"/>
                      <a:pt x="1084" y="1514"/>
                      <a:pt x="1120" y="1502"/>
                    </a:cubicBezTo>
                    <a:cubicBezTo>
                      <a:pt x="1191" y="1454"/>
                      <a:pt x="1203" y="1359"/>
                      <a:pt x="1155" y="1276"/>
                    </a:cubicBezTo>
                    <a:lnTo>
                      <a:pt x="310" y="73"/>
                    </a:lnTo>
                    <a:cubicBezTo>
                      <a:pt x="279" y="27"/>
                      <a:pt x="224" y="1"/>
                      <a:pt x="169"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 name="Google Shape;98;p2"/>
              <p:cNvSpPr/>
              <p:nvPr/>
            </p:nvSpPr>
            <p:spPr>
              <a:xfrm>
                <a:off x="2993933" y="3576178"/>
                <a:ext cx="17952" cy="18848"/>
              </a:xfrm>
              <a:custGeom>
                <a:avLst/>
                <a:gdLst/>
                <a:ahLst/>
                <a:cxnLst/>
                <a:rect l="l" t="t" r="r" b="b"/>
                <a:pathLst>
                  <a:path w="561" h="589" extrusionOk="0">
                    <a:moveTo>
                      <a:pt x="181" y="1"/>
                    </a:moveTo>
                    <a:cubicBezTo>
                      <a:pt x="147" y="1"/>
                      <a:pt x="113" y="10"/>
                      <a:pt x="84" y="29"/>
                    </a:cubicBezTo>
                    <a:cubicBezTo>
                      <a:pt x="13" y="65"/>
                      <a:pt x="1" y="172"/>
                      <a:pt x="36" y="244"/>
                    </a:cubicBezTo>
                    <a:lnTo>
                      <a:pt x="239" y="518"/>
                    </a:lnTo>
                    <a:cubicBezTo>
                      <a:pt x="263" y="565"/>
                      <a:pt x="322" y="589"/>
                      <a:pt x="370" y="589"/>
                    </a:cubicBezTo>
                    <a:cubicBezTo>
                      <a:pt x="394" y="589"/>
                      <a:pt x="429" y="577"/>
                      <a:pt x="453" y="565"/>
                    </a:cubicBezTo>
                    <a:cubicBezTo>
                      <a:pt x="537" y="518"/>
                      <a:pt x="560" y="410"/>
                      <a:pt x="501" y="339"/>
                    </a:cubicBezTo>
                    <a:lnTo>
                      <a:pt x="310" y="65"/>
                    </a:lnTo>
                    <a:cubicBezTo>
                      <a:pt x="282" y="22"/>
                      <a:pt x="232" y="1"/>
                      <a:pt x="18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 name="Google Shape;99;p2"/>
              <p:cNvSpPr/>
              <p:nvPr/>
            </p:nvSpPr>
            <p:spPr>
              <a:xfrm>
                <a:off x="2954701" y="3520466"/>
                <a:ext cx="39264" cy="49056"/>
              </a:xfrm>
              <a:custGeom>
                <a:avLst/>
                <a:gdLst/>
                <a:ahLst/>
                <a:cxnLst/>
                <a:rect l="l" t="t" r="r" b="b"/>
                <a:pathLst>
                  <a:path w="1227" h="1533" extrusionOk="0">
                    <a:moveTo>
                      <a:pt x="178" y="1"/>
                    </a:moveTo>
                    <a:cubicBezTo>
                      <a:pt x="147" y="1"/>
                      <a:pt x="114" y="7"/>
                      <a:pt x="84" y="20"/>
                    </a:cubicBezTo>
                    <a:cubicBezTo>
                      <a:pt x="12" y="68"/>
                      <a:pt x="0" y="175"/>
                      <a:pt x="48" y="246"/>
                    </a:cubicBezTo>
                    <a:lnTo>
                      <a:pt x="893" y="1449"/>
                    </a:lnTo>
                    <a:cubicBezTo>
                      <a:pt x="929" y="1497"/>
                      <a:pt x="989" y="1532"/>
                      <a:pt x="1024" y="1532"/>
                    </a:cubicBezTo>
                    <a:cubicBezTo>
                      <a:pt x="1060" y="1532"/>
                      <a:pt x="1084" y="1508"/>
                      <a:pt x="1120" y="1497"/>
                    </a:cubicBezTo>
                    <a:cubicBezTo>
                      <a:pt x="1203" y="1437"/>
                      <a:pt x="1227" y="1354"/>
                      <a:pt x="1167" y="1270"/>
                    </a:cubicBezTo>
                    <a:lnTo>
                      <a:pt x="310" y="68"/>
                    </a:lnTo>
                    <a:cubicBezTo>
                      <a:pt x="287" y="22"/>
                      <a:pt x="235" y="1"/>
                      <a:pt x="178"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100" name="Google Shape;100;p2"/>
          <p:cNvSpPr txBox="1"/>
          <p:nvPr/>
        </p:nvSpPr>
        <p:spPr>
          <a:xfrm>
            <a:off x="5762486" y="3056740"/>
            <a:ext cx="3035914" cy="2606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US" sz="1400" b="0" i="0" u="none" strike="noStrike" cap="none" dirty="0">
                <a:solidFill>
                  <a:schemeClr val="lt1"/>
                </a:solidFill>
                <a:latin typeface="Montserrat"/>
                <a:ea typeface="Montserrat"/>
                <a:cs typeface="Montserrat"/>
                <a:sym typeface="Montserrat"/>
              </a:rPr>
              <a:t>Ung </a:t>
            </a:r>
            <a:r>
              <a:rPr lang="en-US" sz="1400" b="0" i="0" u="none" strike="noStrike" cap="none" dirty="0" err="1">
                <a:solidFill>
                  <a:schemeClr val="lt1"/>
                </a:solidFill>
                <a:latin typeface="Montserrat"/>
                <a:ea typeface="Montserrat"/>
                <a:cs typeface="Montserrat"/>
                <a:sym typeface="Montserrat"/>
              </a:rPr>
              <a:t>Tiến</a:t>
            </a:r>
            <a:r>
              <a:rPr lang="en-US" sz="1400" b="0" i="0" u="none" strike="noStrike" cap="none" dirty="0">
                <a:solidFill>
                  <a:schemeClr val="lt1"/>
                </a:solidFill>
                <a:latin typeface="Montserrat"/>
                <a:ea typeface="Montserrat"/>
                <a:cs typeface="Montserrat"/>
                <a:sym typeface="Montserrat"/>
              </a:rPr>
              <a:t> </a:t>
            </a:r>
            <a:r>
              <a:rPr lang="en-US" sz="1400" b="0" i="0" u="none" strike="noStrike" cap="none" dirty="0" err="1">
                <a:solidFill>
                  <a:schemeClr val="lt1"/>
                </a:solidFill>
                <a:latin typeface="Montserrat"/>
                <a:ea typeface="Montserrat"/>
                <a:cs typeface="Montserrat"/>
                <a:sym typeface="Montserrat"/>
              </a:rPr>
              <a:t>Đạt</a:t>
            </a:r>
            <a:endParaRPr dirty="0"/>
          </a:p>
        </p:txBody>
      </p:sp>
      <p:sp>
        <p:nvSpPr>
          <p:cNvPr id="101" name="Google Shape;101;p2"/>
          <p:cNvSpPr txBox="1"/>
          <p:nvPr/>
        </p:nvSpPr>
        <p:spPr>
          <a:xfrm>
            <a:off x="5762486" y="3212342"/>
            <a:ext cx="1097280" cy="27432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accent1"/>
              </a:buClr>
              <a:buSzPts val="1400"/>
              <a:buFont typeface="Montserrat"/>
              <a:buNone/>
            </a:pPr>
            <a:r>
              <a:rPr lang="en-US" sz="1200" b="0" i="0" u="none" strike="noStrike" cap="none" dirty="0">
                <a:solidFill>
                  <a:schemeClr val="accent1"/>
                </a:solidFill>
                <a:latin typeface="Montserrat"/>
                <a:ea typeface="Montserrat"/>
                <a:cs typeface="Montserrat"/>
                <a:sym typeface="Montserrat"/>
              </a:rPr>
              <a:t>18120314</a:t>
            </a:r>
            <a:endParaRPr dirty="0"/>
          </a:p>
        </p:txBody>
      </p:sp>
      <p:sp>
        <p:nvSpPr>
          <p:cNvPr id="102" name="Google Shape;102;p2"/>
          <p:cNvSpPr txBox="1"/>
          <p:nvPr/>
        </p:nvSpPr>
        <p:spPr>
          <a:xfrm>
            <a:off x="5762486" y="1765370"/>
            <a:ext cx="2207914" cy="2606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US" sz="1400" b="0" i="0" u="none" strike="noStrike" cap="none" dirty="0" err="1">
                <a:solidFill>
                  <a:schemeClr val="lt1"/>
                </a:solidFill>
                <a:latin typeface="Montserrat"/>
                <a:ea typeface="Montserrat"/>
                <a:cs typeface="Montserrat"/>
                <a:sym typeface="Montserrat"/>
              </a:rPr>
              <a:t>Võ</a:t>
            </a:r>
            <a:r>
              <a:rPr lang="en-US" sz="1400" b="0" i="0" u="none" strike="noStrike" cap="none" dirty="0">
                <a:solidFill>
                  <a:schemeClr val="lt1"/>
                </a:solidFill>
                <a:latin typeface="Montserrat"/>
                <a:ea typeface="Montserrat"/>
                <a:cs typeface="Montserrat"/>
                <a:sym typeface="Montserrat"/>
              </a:rPr>
              <a:t> </a:t>
            </a:r>
            <a:r>
              <a:rPr lang="en-US" sz="1400" b="0" i="0" u="none" strike="noStrike" cap="none" dirty="0" err="1">
                <a:solidFill>
                  <a:schemeClr val="lt1"/>
                </a:solidFill>
                <a:latin typeface="Montserrat"/>
                <a:ea typeface="Montserrat"/>
                <a:cs typeface="Montserrat"/>
                <a:sym typeface="Montserrat"/>
              </a:rPr>
              <a:t>Thế</a:t>
            </a:r>
            <a:r>
              <a:rPr lang="en-US" sz="1400" b="0" i="0" u="none" strike="noStrike" cap="none" dirty="0">
                <a:solidFill>
                  <a:schemeClr val="lt1"/>
                </a:solidFill>
                <a:latin typeface="Montserrat"/>
                <a:ea typeface="Montserrat"/>
                <a:cs typeface="Montserrat"/>
                <a:sym typeface="Montserrat"/>
              </a:rPr>
              <a:t> Minh</a:t>
            </a:r>
            <a:endParaRPr lang="en-US" dirty="0"/>
          </a:p>
        </p:txBody>
      </p:sp>
      <p:sp>
        <p:nvSpPr>
          <p:cNvPr id="103" name="Google Shape;103;p2"/>
          <p:cNvSpPr txBox="1"/>
          <p:nvPr/>
        </p:nvSpPr>
        <p:spPr>
          <a:xfrm>
            <a:off x="5762486" y="1920972"/>
            <a:ext cx="1097280" cy="27432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accent1"/>
              </a:buClr>
              <a:buSzPts val="1400"/>
              <a:buFont typeface="Montserrat"/>
              <a:buNone/>
            </a:pPr>
            <a:r>
              <a:rPr lang="en-US" sz="1200" b="0" i="0" u="none" strike="noStrike" cap="none" dirty="0">
                <a:solidFill>
                  <a:schemeClr val="accent1"/>
                </a:solidFill>
                <a:latin typeface="Montserrat"/>
                <a:ea typeface="Montserrat"/>
                <a:cs typeface="Montserrat"/>
                <a:sym typeface="Montserrat"/>
              </a:rPr>
              <a:t>18120211</a:t>
            </a:r>
            <a:endParaRPr dirty="0"/>
          </a:p>
        </p:txBody>
      </p:sp>
      <p:sp>
        <p:nvSpPr>
          <p:cNvPr id="104" name="Google Shape;104;p2"/>
          <p:cNvSpPr txBox="1"/>
          <p:nvPr/>
        </p:nvSpPr>
        <p:spPr>
          <a:xfrm>
            <a:off x="5762486" y="1101263"/>
            <a:ext cx="2714170" cy="2606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vi-VN" dirty="0">
                <a:solidFill>
                  <a:schemeClr val="lt1"/>
                </a:solidFill>
                <a:latin typeface="Montserrat"/>
                <a:sym typeface="Montserrat"/>
              </a:rPr>
              <a:t>Ngô Phù Hữu Đại Sơn</a:t>
            </a:r>
            <a:endParaRPr lang="vi-VN" dirty="0"/>
          </a:p>
        </p:txBody>
      </p:sp>
      <p:sp>
        <p:nvSpPr>
          <p:cNvPr id="105" name="Google Shape;105;p2"/>
          <p:cNvSpPr txBox="1"/>
          <p:nvPr/>
        </p:nvSpPr>
        <p:spPr>
          <a:xfrm>
            <a:off x="5762486" y="1256865"/>
            <a:ext cx="1097280" cy="27432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accent1"/>
              </a:buClr>
              <a:buSzPts val="1400"/>
              <a:buFont typeface="Montserrat"/>
              <a:buNone/>
            </a:pPr>
            <a:r>
              <a:rPr lang="en-US" sz="1200" b="0" i="0" u="none" strike="noStrike" cap="none" dirty="0">
                <a:solidFill>
                  <a:schemeClr val="accent1"/>
                </a:solidFill>
                <a:latin typeface="Montserrat"/>
                <a:ea typeface="Montserrat"/>
                <a:cs typeface="Montserrat"/>
                <a:sym typeface="Montserrat"/>
              </a:rPr>
              <a:t>18120078</a:t>
            </a:r>
            <a:endParaRPr dirty="0"/>
          </a:p>
        </p:txBody>
      </p:sp>
      <p:sp>
        <p:nvSpPr>
          <p:cNvPr id="106" name="Google Shape;106;p2"/>
          <p:cNvSpPr txBox="1"/>
          <p:nvPr/>
        </p:nvSpPr>
        <p:spPr>
          <a:xfrm>
            <a:off x="4996150" y="259161"/>
            <a:ext cx="5201950" cy="94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lt1"/>
              </a:buClr>
              <a:buSzPts val="6000"/>
              <a:buFont typeface="Montserrat ExtraBold"/>
              <a:buNone/>
            </a:pPr>
            <a:r>
              <a:rPr lang="en-US" sz="2400" b="1" i="0" u="none" strike="noStrike" cap="none" dirty="0" err="1">
                <a:solidFill>
                  <a:srgbClr val="FFAB40"/>
                </a:solidFill>
                <a:latin typeface="Montserrat ExtraBold"/>
                <a:ea typeface="Montserrat ExtraBold"/>
                <a:cs typeface="Montserrat ExtraBold"/>
                <a:sym typeface="Montserrat ExtraBold"/>
              </a:rPr>
              <a:t>Thành</a:t>
            </a:r>
            <a:r>
              <a:rPr lang="en-US" sz="2400" b="1" i="0" u="none" strike="noStrike" cap="none" dirty="0">
                <a:solidFill>
                  <a:srgbClr val="FFAB40"/>
                </a:solidFill>
                <a:latin typeface="Montserrat ExtraBold"/>
                <a:ea typeface="Montserrat ExtraBold"/>
                <a:cs typeface="Montserrat ExtraBold"/>
                <a:sym typeface="Montserrat ExtraBold"/>
              </a:rPr>
              <a:t> </a:t>
            </a:r>
            <a:r>
              <a:rPr lang="en-US" sz="2400" b="1" i="0" u="none" strike="noStrike" cap="none" dirty="0" err="1">
                <a:solidFill>
                  <a:srgbClr val="FFAB40"/>
                </a:solidFill>
                <a:latin typeface="Montserrat ExtraBold"/>
                <a:ea typeface="Montserrat ExtraBold"/>
                <a:cs typeface="Montserrat ExtraBold"/>
                <a:sym typeface="Montserrat ExtraBold"/>
              </a:rPr>
              <a:t>viên</a:t>
            </a:r>
            <a:endParaRPr dirty="0"/>
          </a:p>
        </p:txBody>
      </p:sp>
      <p:cxnSp>
        <p:nvCxnSpPr>
          <p:cNvPr id="107" name="Google Shape;107;p2"/>
          <p:cNvCxnSpPr/>
          <p:nvPr/>
        </p:nvCxnSpPr>
        <p:spPr>
          <a:xfrm>
            <a:off x="5083850" y="228158"/>
            <a:ext cx="2763000" cy="0"/>
          </a:xfrm>
          <a:prstGeom prst="straightConnector1">
            <a:avLst/>
          </a:prstGeom>
          <a:noFill/>
          <a:ln w="9525" cap="flat" cmpd="sng">
            <a:solidFill>
              <a:schemeClr val="accent1"/>
            </a:solidFill>
            <a:prstDash val="solid"/>
            <a:round/>
            <a:headEnd type="none" w="sm" len="sm"/>
            <a:tailEnd type="none" w="sm" len="sm"/>
          </a:ln>
          <a:effectLst>
            <a:outerShdw blurRad="57150" dist="19050" dir="5400000" algn="bl" rotWithShape="0">
              <a:srgbClr val="FFFFFF">
                <a:alpha val="49803"/>
              </a:srgbClr>
            </a:outerShdw>
          </a:effectLst>
        </p:spPr>
      </p:cxnSp>
      <p:grpSp>
        <p:nvGrpSpPr>
          <p:cNvPr id="108" name="Google Shape;52;p2">
            <a:extLst>
              <a:ext uri="{FF2B5EF4-FFF2-40B4-BE49-F238E27FC236}">
                <a16:creationId xmlns:a16="http://schemas.microsoft.com/office/drawing/2014/main" id="{2F4A3BC5-DC9A-44C0-B927-59FDC8011790}"/>
              </a:ext>
            </a:extLst>
          </p:cNvPr>
          <p:cNvGrpSpPr/>
          <p:nvPr/>
        </p:nvGrpSpPr>
        <p:grpSpPr>
          <a:xfrm>
            <a:off x="5359522" y="3733854"/>
            <a:ext cx="365760" cy="365760"/>
            <a:chOff x="1766570" y="1875150"/>
            <a:chExt cx="684600" cy="684600"/>
          </a:xfrm>
        </p:grpSpPr>
        <p:sp>
          <p:nvSpPr>
            <p:cNvPr id="109" name="Google Shape;53;p2">
              <a:extLst>
                <a:ext uri="{FF2B5EF4-FFF2-40B4-BE49-F238E27FC236}">
                  <a16:creationId xmlns:a16="http://schemas.microsoft.com/office/drawing/2014/main" id="{A389A045-5B6B-425A-8A35-43192812CB94}"/>
                </a:ext>
              </a:extLst>
            </p:cNvPr>
            <p:cNvSpPr/>
            <p:nvPr/>
          </p:nvSpPr>
          <p:spPr>
            <a:xfrm>
              <a:off x="1766570" y="1875150"/>
              <a:ext cx="684600" cy="6846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10" name="Google Shape;54;p2">
              <a:extLst>
                <a:ext uri="{FF2B5EF4-FFF2-40B4-BE49-F238E27FC236}">
                  <a16:creationId xmlns:a16="http://schemas.microsoft.com/office/drawing/2014/main" id="{1A24965F-EE51-4AD9-806E-25117F7A410F}"/>
                </a:ext>
              </a:extLst>
            </p:cNvPr>
            <p:cNvGrpSpPr/>
            <p:nvPr/>
          </p:nvGrpSpPr>
          <p:grpSpPr>
            <a:xfrm>
              <a:off x="1917799" y="2001928"/>
              <a:ext cx="382141" cy="431043"/>
              <a:chOff x="2795053" y="3352594"/>
              <a:chExt cx="288448" cy="357120"/>
            </a:xfrm>
          </p:grpSpPr>
          <p:sp>
            <p:nvSpPr>
              <p:cNvPr id="111" name="Google Shape;55;p2">
                <a:extLst>
                  <a:ext uri="{FF2B5EF4-FFF2-40B4-BE49-F238E27FC236}">
                    <a16:creationId xmlns:a16="http://schemas.microsoft.com/office/drawing/2014/main" id="{ED8CB80D-4016-43C1-A5F9-47FD6896865A}"/>
                  </a:ext>
                </a:extLst>
              </p:cNvPr>
              <p:cNvSpPr/>
              <p:nvPr/>
            </p:nvSpPr>
            <p:spPr>
              <a:xfrm>
                <a:off x="2839629" y="3550386"/>
                <a:ext cx="19840" cy="16448"/>
              </a:xfrm>
              <a:custGeom>
                <a:avLst/>
                <a:gdLst/>
                <a:ahLst/>
                <a:cxnLst/>
                <a:rect l="l" t="t" r="r" b="b"/>
                <a:pathLst>
                  <a:path w="620" h="514" extrusionOk="0">
                    <a:moveTo>
                      <a:pt x="443" y="1"/>
                    </a:moveTo>
                    <a:cubicBezTo>
                      <a:pt x="413" y="1"/>
                      <a:pt x="383" y="9"/>
                      <a:pt x="358" y="26"/>
                    </a:cubicBezTo>
                    <a:lnTo>
                      <a:pt x="84" y="216"/>
                    </a:lnTo>
                    <a:cubicBezTo>
                      <a:pt x="13" y="264"/>
                      <a:pt x="1" y="371"/>
                      <a:pt x="36" y="442"/>
                    </a:cubicBezTo>
                    <a:cubicBezTo>
                      <a:pt x="72" y="490"/>
                      <a:pt x="132" y="514"/>
                      <a:pt x="179" y="514"/>
                    </a:cubicBezTo>
                    <a:cubicBezTo>
                      <a:pt x="203" y="514"/>
                      <a:pt x="239" y="502"/>
                      <a:pt x="263" y="490"/>
                    </a:cubicBezTo>
                    <a:lnTo>
                      <a:pt x="537" y="300"/>
                    </a:lnTo>
                    <a:cubicBezTo>
                      <a:pt x="608" y="240"/>
                      <a:pt x="620" y="145"/>
                      <a:pt x="572" y="73"/>
                    </a:cubicBezTo>
                    <a:cubicBezTo>
                      <a:pt x="549" y="27"/>
                      <a:pt x="496" y="1"/>
                      <a:pt x="44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 name="Google Shape;56;p2">
                <a:extLst>
                  <a:ext uri="{FF2B5EF4-FFF2-40B4-BE49-F238E27FC236}">
                    <a16:creationId xmlns:a16="http://schemas.microsoft.com/office/drawing/2014/main" id="{C1175279-1F47-4866-8499-A8DAEE8DEDD3}"/>
                  </a:ext>
                </a:extLst>
              </p:cNvPr>
              <p:cNvSpPr/>
              <p:nvPr/>
            </p:nvSpPr>
            <p:spPr>
              <a:xfrm>
                <a:off x="2865165" y="3511410"/>
                <a:ext cx="50688" cy="37536"/>
              </a:xfrm>
              <a:custGeom>
                <a:avLst/>
                <a:gdLst/>
                <a:ahLst/>
                <a:cxnLst/>
                <a:rect l="l" t="t" r="r" b="b"/>
                <a:pathLst>
                  <a:path w="1584" h="1173" extrusionOk="0">
                    <a:moveTo>
                      <a:pt x="1395" y="1"/>
                    </a:moveTo>
                    <a:cubicBezTo>
                      <a:pt x="1361" y="1"/>
                      <a:pt x="1327" y="10"/>
                      <a:pt x="1298" y="29"/>
                    </a:cubicBezTo>
                    <a:lnTo>
                      <a:pt x="96" y="875"/>
                    </a:lnTo>
                    <a:cubicBezTo>
                      <a:pt x="12" y="922"/>
                      <a:pt x="0" y="1018"/>
                      <a:pt x="48" y="1101"/>
                    </a:cubicBezTo>
                    <a:cubicBezTo>
                      <a:pt x="72" y="1137"/>
                      <a:pt x="131" y="1172"/>
                      <a:pt x="179" y="1172"/>
                    </a:cubicBezTo>
                    <a:cubicBezTo>
                      <a:pt x="215" y="1172"/>
                      <a:pt x="239" y="1160"/>
                      <a:pt x="274" y="1137"/>
                    </a:cubicBezTo>
                    <a:lnTo>
                      <a:pt x="1477" y="291"/>
                    </a:lnTo>
                    <a:cubicBezTo>
                      <a:pt x="1548" y="232"/>
                      <a:pt x="1584" y="125"/>
                      <a:pt x="1524" y="65"/>
                    </a:cubicBezTo>
                    <a:cubicBezTo>
                      <a:pt x="1496" y="22"/>
                      <a:pt x="1446" y="1"/>
                      <a:pt x="13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 name="Google Shape;57;p2">
                <a:extLst>
                  <a:ext uri="{FF2B5EF4-FFF2-40B4-BE49-F238E27FC236}">
                    <a16:creationId xmlns:a16="http://schemas.microsoft.com/office/drawing/2014/main" id="{FF038FC3-F007-4187-BFDA-47B2D140E865}"/>
                  </a:ext>
                </a:extLst>
              </p:cNvPr>
              <p:cNvSpPr/>
              <p:nvPr/>
            </p:nvSpPr>
            <p:spPr>
              <a:xfrm>
                <a:off x="2795053" y="3352594"/>
                <a:ext cx="288448" cy="357120"/>
              </a:xfrm>
              <a:custGeom>
                <a:avLst/>
                <a:gdLst/>
                <a:ahLst/>
                <a:cxnLst/>
                <a:rect l="l" t="t" r="r" b="b"/>
                <a:pathLst>
                  <a:path w="9014" h="11160" extrusionOk="0">
                    <a:moveTo>
                      <a:pt x="3311" y="361"/>
                    </a:moveTo>
                    <a:cubicBezTo>
                      <a:pt x="3465" y="361"/>
                      <a:pt x="3620" y="385"/>
                      <a:pt x="3763" y="468"/>
                    </a:cubicBezTo>
                    <a:cubicBezTo>
                      <a:pt x="4454" y="825"/>
                      <a:pt x="4585" y="1861"/>
                      <a:pt x="4573" y="2682"/>
                    </a:cubicBezTo>
                    <a:cubicBezTo>
                      <a:pt x="4561" y="3278"/>
                      <a:pt x="4477" y="3837"/>
                      <a:pt x="4418" y="4171"/>
                    </a:cubicBezTo>
                    <a:cubicBezTo>
                      <a:pt x="4398" y="4220"/>
                      <a:pt x="4355" y="4260"/>
                      <a:pt x="4300" y="4260"/>
                    </a:cubicBezTo>
                    <a:cubicBezTo>
                      <a:pt x="4288" y="4260"/>
                      <a:pt x="4276" y="4258"/>
                      <a:pt x="4263" y="4254"/>
                    </a:cubicBezTo>
                    <a:cubicBezTo>
                      <a:pt x="3930" y="4195"/>
                      <a:pt x="3382" y="4099"/>
                      <a:pt x="2811" y="3885"/>
                    </a:cubicBezTo>
                    <a:cubicBezTo>
                      <a:pt x="2037" y="3623"/>
                      <a:pt x="1120" y="3147"/>
                      <a:pt x="1013" y="2385"/>
                    </a:cubicBezTo>
                    <a:cubicBezTo>
                      <a:pt x="989" y="2111"/>
                      <a:pt x="1060" y="1849"/>
                      <a:pt x="1227" y="1623"/>
                    </a:cubicBezTo>
                    <a:cubicBezTo>
                      <a:pt x="1465" y="1325"/>
                      <a:pt x="1739" y="1218"/>
                      <a:pt x="1953" y="1206"/>
                    </a:cubicBezTo>
                    <a:cubicBezTo>
                      <a:pt x="2120" y="1194"/>
                      <a:pt x="2263" y="1087"/>
                      <a:pt x="2334" y="944"/>
                    </a:cubicBezTo>
                    <a:cubicBezTo>
                      <a:pt x="2430" y="766"/>
                      <a:pt x="2620" y="527"/>
                      <a:pt x="2977" y="408"/>
                    </a:cubicBezTo>
                    <a:cubicBezTo>
                      <a:pt x="3084" y="373"/>
                      <a:pt x="3192" y="361"/>
                      <a:pt x="3311" y="361"/>
                    </a:cubicBezTo>
                    <a:close/>
                    <a:moveTo>
                      <a:pt x="6699" y="947"/>
                    </a:moveTo>
                    <a:cubicBezTo>
                      <a:pt x="6925" y="947"/>
                      <a:pt x="7145" y="1020"/>
                      <a:pt x="7323" y="1158"/>
                    </a:cubicBezTo>
                    <a:cubicBezTo>
                      <a:pt x="7621" y="1397"/>
                      <a:pt x="7728" y="1682"/>
                      <a:pt x="7740" y="1885"/>
                    </a:cubicBezTo>
                    <a:cubicBezTo>
                      <a:pt x="7752" y="2051"/>
                      <a:pt x="7859" y="2206"/>
                      <a:pt x="8014" y="2278"/>
                    </a:cubicBezTo>
                    <a:cubicBezTo>
                      <a:pt x="8192" y="2361"/>
                      <a:pt x="8430" y="2563"/>
                      <a:pt x="8549" y="2921"/>
                    </a:cubicBezTo>
                    <a:cubicBezTo>
                      <a:pt x="8668" y="3183"/>
                      <a:pt x="8645" y="3468"/>
                      <a:pt x="8514" y="3706"/>
                    </a:cubicBezTo>
                    <a:cubicBezTo>
                      <a:pt x="8171" y="4370"/>
                      <a:pt x="7201" y="4517"/>
                      <a:pt x="6397" y="4517"/>
                    </a:cubicBezTo>
                    <a:cubicBezTo>
                      <a:pt x="6364" y="4517"/>
                      <a:pt x="6331" y="4517"/>
                      <a:pt x="6299" y="4516"/>
                    </a:cubicBezTo>
                    <a:cubicBezTo>
                      <a:pt x="5704" y="4492"/>
                      <a:pt x="5144" y="4421"/>
                      <a:pt x="4811" y="4361"/>
                    </a:cubicBezTo>
                    <a:cubicBezTo>
                      <a:pt x="4739" y="4349"/>
                      <a:pt x="4692" y="4290"/>
                      <a:pt x="4704" y="4218"/>
                    </a:cubicBezTo>
                    <a:cubicBezTo>
                      <a:pt x="4763" y="3885"/>
                      <a:pt x="4870" y="3337"/>
                      <a:pt x="5061" y="2766"/>
                    </a:cubicBezTo>
                    <a:cubicBezTo>
                      <a:pt x="5335" y="1992"/>
                      <a:pt x="5811" y="1051"/>
                      <a:pt x="6561" y="956"/>
                    </a:cubicBezTo>
                    <a:cubicBezTo>
                      <a:pt x="6607" y="950"/>
                      <a:pt x="6653" y="947"/>
                      <a:pt x="6699" y="947"/>
                    </a:cubicBezTo>
                    <a:close/>
                    <a:moveTo>
                      <a:pt x="2739" y="4433"/>
                    </a:moveTo>
                    <a:cubicBezTo>
                      <a:pt x="3334" y="4457"/>
                      <a:pt x="3906" y="4528"/>
                      <a:pt x="4227" y="4587"/>
                    </a:cubicBezTo>
                    <a:cubicBezTo>
                      <a:pt x="4231" y="4587"/>
                      <a:pt x="4234" y="4586"/>
                      <a:pt x="4238" y="4586"/>
                    </a:cubicBezTo>
                    <a:cubicBezTo>
                      <a:pt x="4282" y="4586"/>
                      <a:pt x="4323" y="4652"/>
                      <a:pt x="4323" y="4718"/>
                    </a:cubicBezTo>
                    <a:cubicBezTo>
                      <a:pt x="4263" y="5052"/>
                      <a:pt x="4156" y="5600"/>
                      <a:pt x="3965" y="6159"/>
                    </a:cubicBezTo>
                    <a:cubicBezTo>
                      <a:pt x="3692" y="6933"/>
                      <a:pt x="3215" y="7874"/>
                      <a:pt x="2465" y="7981"/>
                    </a:cubicBezTo>
                    <a:cubicBezTo>
                      <a:pt x="2431" y="7984"/>
                      <a:pt x="2397" y="7985"/>
                      <a:pt x="2363" y="7985"/>
                    </a:cubicBezTo>
                    <a:cubicBezTo>
                      <a:pt x="2127" y="7985"/>
                      <a:pt x="1901" y="7912"/>
                      <a:pt x="1703" y="7766"/>
                    </a:cubicBezTo>
                    <a:cubicBezTo>
                      <a:pt x="1406" y="7528"/>
                      <a:pt x="1298" y="7254"/>
                      <a:pt x="1287" y="7040"/>
                    </a:cubicBezTo>
                    <a:cubicBezTo>
                      <a:pt x="1275" y="6873"/>
                      <a:pt x="1168" y="6731"/>
                      <a:pt x="1013" y="6659"/>
                    </a:cubicBezTo>
                    <a:cubicBezTo>
                      <a:pt x="834" y="6564"/>
                      <a:pt x="596" y="6373"/>
                      <a:pt x="477" y="6016"/>
                    </a:cubicBezTo>
                    <a:cubicBezTo>
                      <a:pt x="394" y="5742"/>
                      <a:pt x="417" y="5469"/>
                      <a:pt x="536" y="5242"/>
                    </a:cubicBezTo>
                    <a:cubicBezTo>
                      <a:pt x="882" y="4587"/>
                      <a:pt x="1870" y="4433"/>
                      <a:pt x="2656" y="4433"/>
                    </a:cubicBezTo>
                    <a:close/>
                    <a:moveTo>
                      <a:pt x="4757" y="4645"/>
                    </a:moveTo>
                    <a:cubicBezTo>
                      <a:pt x="4767" y="4645"/>
                      <a:pt x="4777" y="4646"/>
                      <a:pt x="4787" y="4647"/>
                    </a:cubicBezTo>
                    <a:cubicBezTo>
                      <a:pt x="5108" y="4707"/>
                      <a:pt x="5656" y="4814"/>
                      <a:pt x="6228" y="5016"/>
                    </a:cubicBezTo>
                    <a:cubicBezTo>
                      <a:pt x="6990" y="5302"/>
                      <a:pt x="7918" y="5778"/>
                      <a:pt x="8026" y="6540"/>
                    </a:cubicBezTo>
                    <a:cubicBezTo>
                      <a:pt x="8061" y="6802"/>
                      <a:pt x="7978" y="7076"/>
                      <a:pt x="7823" y="7290"/>
                    </a:cubicBezTo>
                    <a:cubicBezTo>
                      <a:pt x="7585" y="7588"/>
                      <a:pt x="7299" y="7695"/>
                      <a:pt x="7085" y="7707"/>
                    </a:cubicBezTo>
                    <a:cubicBezTo>
                      <a:pt x="6930" y="7731"/>
                      <a:pt x="6775" y="7826"/>
                      <a:pt x="6704" y="7981"/>
                    </a:cubicBezTo>
                    <a:cubicBezTo>
                      <a:pt x="6609" y="8159"/>
                      <a:pt x="6418" y="8397"/>
                      <a:pt x="6061" y="8517"/>
                    </a:cubicBezTo>
                    <a:cubicBezTo>
                      <a:pt x="5957" y="8550"/>
                      <a:pt x="5849" y="8566"/>
                      <a:pt x="5742" y="8566"/>
                    </a:cubicBezTo>
                    <a:cubicBezTo>
                      <a:pt x="5581" y="8566"/>
                      <a:pt x="5423" y="8529"/>
                      <a:pt x="5287" y="8457"/>
                    </a:cubicBezTo>
                    <a:cubicBezTo>
                      <a:pt x="4608" y="8100"/>
                      <a:pt x="4466" y="7052"/>
                      <a:pt x="4489" y="6242"/>
                    </a:cubicBezTo>
                    <a:cubicBezTo>
                      <a:pt x="4501" y="5647"/>
                      <a:pt x="4573" y="5076"/>
                      <a:pt x="4632" y="4754"/>
                    </a:cubicBezTo>
                    <a:cubicBezTo>
                      <a:pt x="4643" y="4681"/>
                      <a:pt x="4690" y="4645"/>
                      <a:pt x="4757" y="4645"/>
                    </a:cubicBezTo>
                    <a:close/>
                    <a:moveTo>
                      <a:pt x="3309" y="1"/>
                    </a:moveTo>
                    <a:cubicBezTo>
                      <a:pt x="3162" y="1"/>
                      <a:pt x="3014" y="25"/>
                      <a:pt x="2870" y="75"/>
                    </a:cubicBezTo>
                    <a:cubicBezTo>
                      <a:pt x="2501" y="194"/>
                      <a:pt x="2203" y="444"/>
                      <a:pt x="2037" y="777"/>
                    </a:cubicBezTo>
                    <a:cubicBezTo>
                      <a:pt x="2013" y="837"/>
                      <a:pt x="1965" y="861"/>
                      <a:pt x="1906" y="885"/>
                    </a:cubicBezTo>
                    <a:cubicBezTo>
                      <a:pt x="1537" y="920"/>
                      <a:pt x="1191" y="1123"/>
                      <a:pt x="953" y="1432"/>
                    </a:cubicBezTo>
                    <a:cubicBezTo>
                      <a:pt x="727" y="1718"/>
                      <a:pt x="632" y="2087"/>
                      <a:pt x="667" y="2432"/>
                    </a:cubicBezTo>
                    <a:cubicBezTo>
                      <a:pt x="775" y="3230"/>
                      <a:pt x="1560" y="3754"/>
                      <a:pt x="2382" y="4099"/>
                    </a:cubicBezTo>
                    <a:cubicBezTo>
                      <a:pt x="1489" y="4123"/>
                      <a:pt x="572" y="4349"/>
                      <a:pt x="191" y="5064"/>
                    </a:cubicBezTo>
                    <a:cubicBezTo>
                      <a:pt x="36" y="5373"/>
                      <a:pt x="1" y="5742"/>
                      <a:pt x="120" y="6088"/>
                    </a:cubicBezTo>
                    <a:cubicBezTo>
                      <a:pt x="239" y="6457"/>
                      <a:pt x="489" y="6754"/>
                      <a:pt x="822" y="6921"/>
                    </a:cubicBezTo>
                    <a:cubicBezTo>
                      <a:pt x="882" y="6957"/>
                      <a:pt x="906" y="6993"/>
                      <a:pt x="929" y="7052"/>
                    </a:cubicBezTo>
                    <a:cubicBezTo>
                      <a:pt x="965" y="7433"/>
                      <a:pt x="1168" y="7766"/>
                      <a:pt x="1477" y="8005"/>
                    </a:cubicBezTo>
                    <a:cubicBezTo>
                      <a:pt x="1715" y="8207"/>
                      <a:pt x="2013" y="8290"/>
                      <a:pt x="2311" y="8290"/>
                    </a:cubicBezTo>
                    <a:cubicBezTo>
                      <a:pt x="2370" y="8290"/>
                      <a:pt x="2430" y="8290"/>
                      <a:pt x="2477" y="8278"/>
                    </a:cubicBezTo>
                    <a:cubicBezTo>
                      <a:pt x="3132" y="8183"/>
                      <a:pt x="3584" y="7671"/>
                      <a:pt x="3918" y="7028"/>
                    </a:cubicBezTo>
                    <a:lnTo>
                      <a:pt x="3918" y="7028"/>
                    </a:lnTo>
                    <a:cubicBezTo>
                      <a:pt x="3775" y="9040"/>
                      <a:pt x="4204" y="10326"/>
                      <a:pt x="4620" y="11076"/>
                    </a:cubicBezTo>
                    <a:cubicBezTo>
                      <a:pt x="4644" y="11136"/>
                      <a:pt x="4704" y="11160"/>
                      <a:pt x="4763" y="11160"/>
                    </a:cubicBezTo>
                    <a:cubicBezTo>
                      <a:pt x="4799" y="11160"/>
                      <a:pt x="4823" y="11160"/>
                      <a:pt x="4847" y="11148"/>
                    </a:cubicBezTo>
                    <a:cubicBezTo>
                      <a:pt x="4918" y="11100"/>
                      <a:pt x="4942" y="11005"/>
                      <a:pt x="4906" y="10922"/>
                    </a:cubicBezTo>
                    <a:cubicBezTo>
                      <a:pt x="4525" y="10255"/>
                      <a:pt x="4156" y="9124"/>
                      <a:pt x="4216" y="7385"/>
                    </a:cubicBezTo>
                    <a:lnTo>
                      <a:pt x="4216" y="7385"/>
                    </a:lnTo>
                    <a:cubicBezTo>
                      <a:pt x="4335" y="7969"/>
                      <a:pt x="4608" y="8481"/>
                      <a:pt x="5097" y="8743"/>
                    </a:cubicBezTo>
                    <a:cubicBezTo>
                      <a:pt x="5287" y="8838"/>
                      <a:pt x="5501" y="8886"/>
                      <a:pt x="5704" y="8886"/>
                    </a:cubicBezTo>
                    <a:cubicBezTo>
                      <a:pt x="5859" y="8886"/>
                      <a:pt x="5990" y="8874"/>
                      <a:pt x="6121" y="8826"/>
                    </a:cubicBezTo>
                    <a:cubicBezTo>
                      <a:pt x="6490" y="8707"/>
                      <a:pt x="6787" y="8457"/>
                      <a:pt x="6954" y="8124"/>
                    </a:cubicBezTo>
                    <a:cubicBezTo>
                      <a:pt x="6990" y="8064"/>
                      <a:pt x="7025" y="8040"/>
                      <a:pt x="7085" y="8028"/>
                    </a:cubicBezTo>
                    <a:cubicBezTo>
                      <a:pt x="7454" y="7981"/>
                      <a:pt x="7799" y="7790"/>
                      <a:pt x="8037" y="7469"/>
                    </a:cubicBezTo>
                    <a:cubicBezTo>
                      <a:pt x="8264" y="7195"/>
                      <a:pt x="8371" y="6814"/>
                      <a:pt x="8323" y="6481"/>
                    </a:cubicBezTo>
                    <a:cubicBezTo>
                      <a:pt x="8216" y="5671"/>
                      <a:pt x="7430" y="5147"/>
                      <a:pt x="6609" y="4814"/>
                    </a:cubicBezTo>
                    <a:cubicBezTo>
                      <a:pt x="7502" y="4778"/>
                      <a:pt x="8430" y="4552"/>
                      <a:pt x="8799" y="3837"/>
                    </a:cubicBezTo>
                    <a:cubicBezTo>
                      <a:pt x="8978" y="3540"/>
                      <a:pt x="9014" y="3171"/>
                      <a:pt x="8895" y="2825"/>
                    </a:cubicBezTo>
                    <a:cubicBezTo>
                      <a:pt x="8776" y="2456"/>
                      <a:pt x="8514" y="2159"/>
                      <a:pt x="8192" y="1992"/>
                    </a:cubicBezTo>
                    <a:cubicBezTo>
                      <a:pt x="8133" y="1968"/>
                      <a:pt x="8097" y="1920"/>
                      <a:pt x="8085" y="1861"/>
                    </a:cubicBezTo>
                    <a:cubicBezTo>
                      <a:pt x="8037" y="1492"/>
                      <a:pt x="7847" y="1147"/>
                      <a:pt x="7537" y="908"/>
                    </a:cubicBezTo>
                    <a:cubicBezTo>
                      <a:pt x="7296" y="718"/>
                      <a:pt x="6996" y="612"/>
                      <a:pt x="6701" y="612"/>
                    </a:cubicBezTo>
                    <a:cubicBezTo>
                      <a:pt x="6646" y="612"/>
                      <a:pt x="6591" y="615"/>
                      <a:pt x="6537" y="623"/>
                    </a:cubicBezTo>
                    <a:cubicBezTo>
                      <a:pt x="5728" y="730"/>
                      <a:pt x="5216" y="1516"/>
                      <a:pt x="4870" y="2337"/>
                    </a:cubicBezTo>
                    <a:cubicBezTo>
                      <a:pt x="4835" y="1444"/>
                      <a:pt x="4620" y="527"/>
                      <a:pt x="3906" y="146"/>
                    </a:cubicBezTo>
                    <a:cubicBezTo>
                      <a:pt x="3718" y="49"/>
                      <a:pt x="3515" y="1"/>
                      <a:pt x="3309"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 name="Google Shape;58;p2">
                <a:extLst>
                  <a:ext uri="{FF2B5EF4-FFF2-40B4-BE49-F238E27FC236}">
                    <a16:creationId xmlns:a16="http://schemas.microsoft.com/office/drawing/2014/main" id="{1B710B04-F2EF-4C98-8903-135CC36D53E8}"/>
                  </a:ext>
                </a:extLst>
              </p:cNvPr>
              <p:cNvSpPr/>
              <p:nvPr/>
            </p:nvSpPr>
            <p:spPr>
              <a:xfrm>
                <a:off x="3019853" y="3423794"/>
                <a:ext cx="20224" cy="16576"/>
              </a:xfrm>
              <a:custGeom>
                <a:avLst/>
                <a:gdLst/>
                <a:ahLst/>
                <a:cxnLst/>
                <a:rect l="l" t="t" r="r" b="b"/>
                <a:pathLst>
                  <a:path w="632" h="518" extrusionOk="0">
                    <a:moveTo>
                      <a:pt x="454" y="0"/>
                    </a:moveTo>
                    <a:cubicBezTo>
                      <a:pt x="420" y="0"/>
                      <a:pt x="386" y="10"/>
                      <a:pt x="358" y="29"/>
                    </a:cubicBezTo>
                    <a:lnTo>
                      <a:pt x="96" y="219"/>
                    </a:lnTo>
                    <a:cubicBezTo>
                      <a:pt x="24" y="255"/>
                      <a:pt x="0" y="362"/>
                      <a:pt x="48" y="434"/>
                    </a:cubicBezTo>
                    <a:cubicBezTo>
                      <a:pt x="84" y="481"/>
                      <a:pt x="143" y="517"/>
                      <a:pt x="179" y="517"/>
                    </a:cubicBezTo>
                    <a:cubicBezTo>
                      <a:pt x="215" y="517"/>
                      <a:pt x="239" y="493"/>
                      <a:pt x="274" y="481"/>
                    </a:cubicBezTo>
                    <a:lnTo>
                      <a:pt x="536" y="291"/>
                    </a:lnTo>
                    <a:cubicBezTo>
                      <a:pt x="620" y="243"/>
                      <a:pt x="631" y="136"/>
                      <a:pt x="584" y="65"/>
                    </a:cubicBezTo>
                    <a:cubicBezTo>
                      <a:pt x="555" y="22"/>
                      <a:pt x="505" y="0"/>
                      <a:pt x="45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 name="Google Shape;59;p2">
                <a:extLst>
                  <a:ext uri="{FF2B5EF4-FFF2-40B4-BE49-F238E27FC236}">
                    <a16:creationId xmlns:a16="http://schemas.microsoft.com/office/drawing/2014/main" id="{E1DFB745-A511-423E-A95D-92D41DD9D7E1}"/>
                  </a:ext>
                </a:extLst>
              </p:cNvPr>
              <p:cNvSpPr/>
              <p:nvPr/>
            </p:nvSpPr>
            <p:spPr>
              <a:xfrm>
                <a:off x="2964237" y="3441810"/>
                <a:ext cx="49920" cy="37408"/>
              </a:xfrm>
              <a:custGeom>
                <a:avLst/>
                <a:gdLst/>
                <a:ahLst/>
                <a:cxnLst/>
                <a:rect l="l" t="t" r="r" b="b"/>
                <a:pathLst>
                  <a:path w="1560" h="1169" extrusionOk="0">
                    <a:moveTo>
                      <a:pt x="1383" y="1"/>
                    </a:moveTo>
                    <a:cubicBezTo>
                      <a:pt x="1353" y="1"/>
                      <a:pt x="1323" y="9"/>
                      <a:pt x="1298" y="25"/>
                    </a:cubicBezTo>
                    <a:lnTo>
                      <a:pt x="83" y="871"/>
                    </a:lnTo>
                    <a:cubicBezTo>
                      <a:pt x="12" y="918"/>
                      <a:pt x="0" y="1026"/>
                      <a:pt x="48" y="1097"/>
                    </a:cubicBezTo>
                    <a:cubicBezTo>
                      <a:pt x="72" y="1145"/>
                      <a:pt x="131" y="1168"/>
                      <a:pt x="179" y="1168"/>
                    </a:cubicBezTo>
                    <a:cubicBezTo>
                      <a:pt x="214" y="1168"/>
                      <a:pt x="238" y="1157"/>
                      <a:pt x="274" y="1145"/>
                    </a:cubicBezTo>
                    <a:lnTo>
                      <a:pt x="1476" y="299"/>
                    </a:lnTo>
                    <a:cubicBezTo>
                      <a:pt x="1548" y="252"/>
                      <a:pt x="1560" y="145"/>
                      <a:pt x="1524" y="73"/>
                    </a:cubicBezTo>
                    <a:cubicBezTo>
                      <a:pt x="1493" y="27"/>
                      <a:pt x="1438" y="1"/>
                      <a:pt x="138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 name="Google Shape;60;p2">
                <a:extLst>
                  <a:ext uri="{FF2B5EF4-FFF2-40B4-BE49-F238E27FC236}">
                    <a16:creationId xmlns:a16="http://schemas.microsoft.com/office/drawing/2014/main" id="{F16A3F1E-5FE0-4D2A-B96D-0C2D38C8A461}"/>
                  </a:ext>
                </a:extLst>
              </p:cNvPr>
              <p:cNvSpPr/>
              <p:nvPr/>
            </p:nvSpPr>
            <p:spPr>
              <a:xfrm>
                <a:off x="2867437" y="3395602"/>
                <a:ext cx="17952" cy="18848"/>
              </a:xfrm>
              <a:custGeom>
                <a:avLst/>
                <a:gdLst/>
                <a:ahLst/>
                <a:cxnLst/>
                <a:rect l="l" t="t" r="r" b="b"/>
                <a:pathLst>
                  <a:path w="561" h="589" extrusionOk="0">
                    <a:moveTo>
                      <a:pt x="189" y="1"/>
                    </a:moveTo>
                    <a:cubicBezTo>
                      <a:pt x="156" y="1"/>
                      <a:pt x="124" y="10"/>
                      <a:pt x="96" y="29"/>
                    </a:cubicBezTo>
                    <a:cubicBezTo>
                      <a:pt x="25" y="76"/>
                      <a:pt x="1" y="172"/>
                      <a:pt x="49" y="255"/>
                    </a:cubicBezTo>
                    <a:lnTo>
                      <a:pt x="239" y="517"/>
                    </a:lnTo>
                    <a:cubicBezTo>
                      <a:pt x="275" y="565"/>
                      <a:pt x="334" y="588"/>
                      <a:pt x="382" y="588"/>
                    </a:cubicBezTo>
                    <a:cubicBezTo>
                      <a:pt x="406" y="588"/>
                      <a:pt x="430" y="576"/>
                      <a:pt x="465" y="565"/>
                    </a:cubicBezTo>
                    <a:cubicBezTo>
                      <a:pt x="537" y="517"/>
                      <a:pt x="560" y="410"/>
                      <a:pt x="513" y="338"/>
                    </a:cubicBezTo>
                    <a:lnTo>
                      <a:pt x="322" y="76"/>
                    </a:lnTo>
                    <a:cubicBezTo>
                      <a:pt x="293" y="25"/>
                      <a:pt x="241" y="1"/>
                      <a:pt x="189"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 name="Google Shape;61;p2">
                <a:extLst>
                  <a:ext uri="{FF2B5EF4-FFF2-40B4-BE49-F238E27FC236}">
                    <a16:creationId xmlns:a16="http://schemas.microsoft.com/office/drawing/2014/main" id="{D3C4D99F-A9A0-470C-A9CF-F77945C941DD}"/>
                  </a:ext>
                </a:extLst>
              </p:cNvPr>
              <p:cNvSpPr/>
              <p:nvPr/>
            </p:nvSpPr>
            <p:spPr>
              <a:xfrm>
                <a:off x="2885741" y="3421234"/>
                <a:ext cx="38496" cy="49216"/>
              </a:xfrm>
              <a:custGeom>
                <a:avLst/>
                <a:gdLst/>
                <a:ahLst/>
                <a:cxnLst/>
                <a:rect l="l" t="t" r="r" b="b"/>
                <a:pathLst>
                  <a:path w="1203" h="1538" extrusionOk="0">
                    <a:moveTo>
                      <a:pt x="169" y="1"/>
                    </a:moveTo>
                    <a:cubicBezTo>
                      <a:pt x="139" y="1"/>
                      <a:pt x="109" y="9"/>
                      <a:pt x="84" y="26"/>
                    </a:cubicBezTo>
                    <a:cubicBezTo>
                      <a:pt x="12" y="73"/>
                      <a:pt x="0" y="180"/>
                      <a:pt x="48" y="252"/>
                    </a:cubicBezTo>
                    <a:lnTo>
                      <a:pt x="893" y="1454"/>
                    </a:lnTo>
                    <a:cubicBezTo>
                      <a:pt x="917" y="1502"/>
                      <a:pt x="977" y="1538"/>
                      <a:pt x="1024" y="1538"/>
                    </a:cubicBezTo>
                    <a:cubicBezTo>
                      <a:pt x="1060" y="1538"/>
                      <a:pt x="1084" y="1514"/>
                      <a:pt x="1120" y="1502"/>
                    </a:cubicBezTo>
                    <a:cubicBezTo>
                      <a:pt x="1191" y="1454"/>
                      <a:pt x="1203" y="1359"/>
                      <a:pt x="1155" y="1276"/>
                    </a:cubicBezTo>
                    <a:lnTo>
                      <a:pt x="310" y="73"/>
                    </a:lnTo>
                    <a:cubicBezTo>
                      <a:pt x="279" y="27"/>
                      <a:pt x="224" y="1"/>
                      <a:pt x="169"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 name="Google Shape;62;p2">
                <a:extLst>
                  <a:ext uri="{FF2B5EF4-FFF2-40B4-BE49-F238E27FC236}">
                    <a16:creationId xmlns:a16="http://schemas.microsoft.com/office/drawing/2014/main" id="{713488CB-77CC-43D3-A5A5-B8794B0EAE0C}"/>
                  </a:ext>
                </a:extLst>
              </p:cNvPr>
              <p:cNvSpPr/>
              <p:nvPr/>
            </p:nvSpPr>
            <p:spPr>
              <a:xfrm>
                <a:off x="2993933" y="3576178"/>
                <a:ext cx="17952" cy="18848"/>
              </a:xfrm>
              <a:custGeom>
                <a:avLst/>
                <a:gdLst/>
                <a:ahLst/>
                <a:cxnLst/>
                <a:rect l="l" t="t" r="r" b="b"/>
                <a:pathLst>
                  <a:path w="561" h="589" extrusionOk="0">
                    <a:moveTo>
                      <a:pt x="181" y="1"/>
                    </a:moveTo>
                    <a:cubicBezTo>
                      <a:pt x="147" y="1"/>
                      <a:pt x="113" y="10"/>
                      <a:pt x="84" y="29"/>
                    </a:cubicBezTo>
                    <a:cubicBezTo>
                      <a:pt x="13" y="65"/>
                      <a:pt x="1" y="172"/>
                      <a:pt x="36" y="244"/>
                    </a:cubicBezTo>
                    <a:lnTo>
                      <a:pt x="239" y="518"/>
                    </a:lnTo>
                    <a:cubicBezTo>
                      <a:pt x="263" y="565"/>
                      <a:pt x="322" y="589"/>
                      <a:pt x="370" y="589"/>
                    </a:cubicBezTo>
                    <a:cubicBezTo>
                      <a:pt x="394" y="589"/>
                      <a:pt x="429" y="577"/>
                      <a:pt x="453" y="565"/>
                    </a:cubicBezTo>
                    <a:cubicBezTo>
                      <a:pt x="537" y="518"/>
                      <a:pt x="560" y="410"/>
                      <a:pt x="501" y="339"/>
                    </a:cubicBezTo>
                    <a:lnTo>
                      <a:pt x="310" y="65"/>
                    </a:lnTo>
                    <a:cubicBezTo>
                      <a:pt x="282" y="22"/>
                      <a:pt x="232" y="1"/>
                      <a:pt x="18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 name="Google Shape;63;p2">
                <a:extLst>
                  <a:ext uri="{FF2B5EF4-FFF2-40B4-BE49-F238E27FC236}">
                    <a16:creationId xmlns:a16="http://schemas.microsoft.com/office/drawing/2014/main" id="{9E8E899F-70FE-4684-A7C6-A41C82C10B71}"/>
                  </a:ext>
                </a:extLst>
              </p:cNvPr>
              <p:cNvSpPr/>
              <p:nvPr/>
            </p:nvSpPr>
            <p:spPr>
              <a:xfrm>
                <a:off x="2954701" y="3520466"/>
                <a:ext cx="39264" cy="49056"/>
              </a:xfrm>
              <a:custGeom>
                <a:avLst/>
                <a:gdLst/>
                <a:ahLst/>
                <a:cxnLst/>
                <a:rect l="l" t="t" r="r" b="b"/>
                <a:pathLst>
                  <a:path w="1227" h="1533" extrusionOk="0">
                    <a:moveTo>
                      <a:pt x="178" y="1"/>
                    </a:moveTo>
                    <a:cubicBezTo>
                      <a:pt x="147" y="1"/>
                      <a:pt x="114" y="7"/>
                      <a:pt x="84" y="20"/>
                    </a:cubicBezTo>
                    <a:cubicBezTo>
                      <a:pt x="12" y="68"/>
                      <a:pt x="0" y="175"/>
                      <a:pt x="48" y="246"/>
                    </a:cubicBezTo>
                    <a:lnTo>
                      <a:pt x="893" y="1449"/>
                    </a:lnTo>
                    <a:cubicBezTo>
                      <a:pt x="929" y="1497"/>
                      <a:pt x="989" y="1532"/>
                      <a:pt x="1024" y="1532"/>
                    </a:cubicBezTo>
                    <a:cubicBezTo>
                      <a:pt x="1060" y="1532"/>
                      <a:pt x="1084" y="1508"/>
                      <a:pt x="1120" y="1497"/>
                    </a:cubicBezTo>
                    <a:cubicBezTo>
                      <a:pt x="1203" y="1437"/>
                      <a:pt x="1227" y="1354"/>
                      <a:pt x="1167" y="1270"/>
                    </a:cubicBezTo>
                    <a:lnTo>
                      <a:pt x="310" y="68"/>
                    </a:lnTo>
                    <a:cubicBezTo>
                      <a:pt x="287" y="22"/>
                      <a:pt x="235" y="1"/>
                      <a:pt x="178"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120" name="Google Shape;100;p2">
            <a:extLst>
              <a:ext uri="{FF2B5EF4-FFF2-40B4-BE49-F238E27FC236}">
                <a16:creationId xmlns:a16="http://schemas.microsoft.com/office/drawing/2014/main" id="{87584B4F-DCF0-4E38-8733-BEFC33DAF0F4}"/>
              </a:ext>
            </a:extLst>
          </p:cNvPr>
          <p:cNvSpPr txBox="1"/>
          <p:nvPr/>
        </p:nvSpPr>
        <p:spPr>
          <a:xfrm>
            <a:off x="5762486" y="3672194"/>
            <a:ext cx="3035914" cy="2606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US" sz="1400" b="0" i="0" u="none" strike="noStrike" cap="none" dirty="0" err="1">
                <a:solidFill>
                  <a:schemeClr val="lt1"/>
                </a:solidFill>
                <a:latin typeface="Montserrat"/>
                <a:ea typeface="Montserrat"/>
                <a:cs typeface="Montserrat"/>
                <a:sym typeface="Montserrat"/>
              </a:rPr>
              <a:t>Nguyễn</a:t>
            </a:r>
            <a:r>
              <a:rPr lang="en-US" sz="1400" b="0" i="0" u="none" strike="noStrike" cap="none" dirty="0">
                <a:solidFill>
                  <a:schemeClr val="lt1"/>
                </a:solidFill>
                <a:latin typeface="Montserrat"/>
                <a:ea typeface="Montserrat"/>
                <a:cs typeface="Montserrat"/>
                <a:sym typeface="Montserrat"/>
              </a:rPr>
              <a:t> </a:t>
            </a:r>
            <a:r>
              <a:rPr lang="en-US" sz="1400" b="0" i="0" u="none" strike="noStrike" cap="none" dirty="0" err="1">
                <a:solidFill>
                  <a:schemeClr val="lt1"/>
                </a:solidFill>
                <a:latin typeface="Montserrat"/>
                <a:ea typeface="Montserrat"/>
                <a:cs typeface="Montserrat"/>
                <a:sym typeface="Montserrat"/>
              </a:rPr>
              <a:t>Văn</a:t>
            </a:r>
            <a:r>
              <a:rPr lang="en-US" sz="1400" b="0" i="0" u="none" strike="noStrike" cap="none" dirty="0">
                <a:solidFill>
                  <a:schemeClr val="lt1"/>
                </a:solidFill>
                <a:latin typeface="Montserrat"/>
                <a:ea typeface="Montserrat"/>
                <a:cs typeface="Montserrat"/>
                <a:sym typeface="Montserrat"/>
              </a:rPr>
              <a:t> </a:t>
            </a:r>
            <a:r>
              <a:rPr lang="en-US" sz="1400" b="0" i="0" u="none" strike="noStrike" cap="none" dirty="0" err="1">
                <a:solidFill>
                  <a:schemeClr val="lt1"/>
                </a:solidFill>
                <a:latin typeface="Montserrat"/>
                <a:ea typeface="Montserrat"/>
                <a:cs typeface="Montserrat"/>
                <a:sym typeface="Montserrat"/>
              </a:rPr>
              <a:t>Hậu</a:t>
            </a:r>
            <a:endParaRPr dirty="0"/>
          </a:p>
        </p:txBody>
      </p:sp>
      <p:sp>
        <p:nvSpPr>
          <p:cNvPr id="121" name="Google Shape;101;p2">
            <a:extLst>
              <a:ext uri="{FF2B5EF4-FFF2-40B4-BE49-F238E27FC236}">
                <a16:creationId xmlns:a16="http://schemas.microsoft.com/office/drawing/2014/main" id="{04258988-86A4-4F84-B7A0-9999DFDA86DA}"/>
              </a:ext>
            </a:extLst>
          </p:cNvPr>
          <p:cNvSpPr txBox="1"/>
          <p:nvPr/>
        </p:nvSpPr>
        <p:spPr>
          <a:xfrm>
            <a:off x="5762486" y="3827796"/>
            <a:ext cx="1097280" cy="27432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accent1"/>
              </a:buClr>
              <a:buSzPts val="1400"/>
              <a:buFont typeface="Montserrat"/>
              <a:buNone/>
            </a:pPr>
            <a:r>
              <a:rPr lang="en-US" sz="1200" b="0" i="0" u="none" strike="noStrike" cap="none" dirty="0">
                <a:solidFill>
                  <a:schemeClr val="accent1"/>
                </a:solidFill>
                <a:latin typeface="Montserrat"/>
                <a:ea typeface="Montserrat"/>
                <a:cs typeface="Montserrat"/>
                <a:sym typeface="Montserrat"/>
              </a:rPr>
              <a:t>18120359</a:t>
            </a:r>
            <a:endParaRPr dirty="0"/>
          </a:p>
        </p:txBody>
      </p:sp>
    </p:spTree>
    <p:extLst>
      <p:ext uri="{BB962C8B-B14F-4D97-AF65-F5344CB8AC3E}">
        <p14:creationId xmlns:p14="http://schemas.microsoft.com/office/powerpoint/2010/main" val="25027693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4"/>
          <p:cNvSpPr txBox="1">
            <a:spLocks noGrp="1"/>
          </p:cNvSpPr>
          <p:nvPr>
            <p:ph type="title"/>
          </p:nvPr>
        </p:nvSpPr>
        <p:spPr>
          <a:xfrm>
            <a:off x="3760331" y="3484880"/>
            <a:ext cx="4169475" cy="598800"/>
          </a:xfrm>
          <a:prstGeom prst="rect">
            <a:avLst/>
          </a:prstGeom>
          <a:noFill/>
          <a:ln>
            <a:noFill/>
          </a:ln>
        </p:spPr>
        <p:txBody>
          <a:bodyPr spcFirstLastPara="1" wrap="square" lIns="91425" tIns="91425" rIns="91425" bIns="91425" anchor="b" anchorCtr="0">
            <a:noAutofit/>
          </a:bodyPr>
          <a:lstStyle/>
          <a:p>
            <a:pPr lvl="0"/>
            <a:r>
              <a:rPr lang="en-US" dirty="0">
                <a:latin typeface="SVN-Internation" panose="02040603050506020204" pitchFamily="18" charset="0"/>
              </a:rPr>
              <a:t>KẾ HOẠCH HOẠT ĐỘNG</a:t>
            </a:r>
            <a:endParaRPr dirty="0"/>
          </a:p>
        </p:txBody>
      </p:sp>
      <p:sp>
        <p:nvSpPr>
          <p:cNvPr id="151" name="Google Shape;151;p4"/>
          <p:cNvSpPr txBox="1">
            <a:spLocks noGrp="1"/>
          </p:cNvSpPr>
          <p:nvPr>
            <p:ph type="title" idx="2"/>
          </p:nvPr>
        </p:nvSpPr>
        <p:spPr>
          <a:xfrm>
            <a:off x="1048270" y="3287500"/>
            <a:ext cx="2412900" cy="931500"/>
          </a:xfrm>
          <a:prstGeom prst="rect">
            <a:avLst/>
          </a:prstGeom>
          <a:noFill/>
          <a:ln>
            <a:noFill/>
          </a:ln>
          <a:effectLst>
            <a:outerShdw blurRad="114300" dist="28575" dir="6360000" algn="bl" rotWithShape="0">
              <a:schemeClr val="accent1">
                <a:alpha val="49411"/>
              </a:schemeClr>
            </a:outerShdw>
          </a:effectLst>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6000"/>
              <a:buNone/>
            </a:pPr>
            <a:r>
              <a:rPr lang="en-US" dirty="0"/>
              <a:t>03.2</a:t>
            </a:r>
            <a:endParaRPr dirty="0"/>
          </a:p>
        </p:txBody>
      </p:sp>
      <p:cxnSp>
        <p:nvCxnSpPr>
          <p:cNvPr id="153" name="Google Shape;153;p4"/>
          <p:cNvCxnSpPr/>
          <p:nvPr/>
        </p:nvCxnSpPr>
        <p:spPr>
          <a:xfrm>
            <a:off x="3610750" y="3484880"/>
            <a:ext cx="0" cy="768317"/>
          </a:xfrm>
          <a:prstGeom prst="straightConnector1">
            <a:avLst/>
          </a:prstGeom>
          <a:noFill/>
          <a:ln w="9525" cap="flat" cmpd="sng">
            <a:solidFill>
              <a:schemeClr val="accent1"/>
            </a:solidFill>
            <a:prstDash val="solid"/>
            <a:round/>
            <a:headEnd type="none" w="sm" len="sm"/>
            <a:tailEnd type="none" w="sm" len="sm"/>
          </a:ln>
          <a:effectLst>
            <a:outerShdw blurRad="57150" dist="19050" dir="5400000" algn="bl" rotWithShape="0">
              <a:srgbClr val="FFFFFF">
                <a:alpha val="49411"/>
              </a:srgbClr>
            </a:outerShdw>
          </a:effectLst>
        </p:spPr>
      </p:cxnSp>
    </p:spTree>
    <p:extLst>
      <p:ext uri="{BB962C8B-B14F-4D97-AF65-F5344CB8AC3E}">
        <p14:creationId xmlns:p14="http://schemas.microsoft.com/office/powerpoint/2010/main" val="3983695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993"/>
        <p:cNvGrpSpPr/>
        <p:nvPr/>
      </p:nvGrpSpPr>
      <p:grpSpPr>
        <a:xfrm>
          <a:off x="0" y="0"/>
          <a:ext cx="0" cy="0"/>
          <a:chOff x="0" y="0"/>
          <a:chExt cx="0" cy="0"/>
        </a:xfrm>
      </p:grpSpPr>
      <p:sp>
        <p:nvSpPr>
          <p:cNvPr id="1994" name="Google Shape;1994;p17"/>
          <p:cNvSpPr txBox="1">
            <a:spLocks noGrp="1"/>
          </p:cNvSpPr>
          <p:nvPr>
            <p:ph type="title"/>
          </p:nvPr>
        </p:nvSpPr>
        <p:spPr>
          <a:xfrm>
            <a:off x="938500" y="411974"/>
            <a:ext cx="4702200" cy="941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400"/>
              <a:buNone/>
            </a:pPr>
            <a:r>
              <a:rPr lang="en" sz="3600" dirty="0">
                <a:latin typeface="SVN-Internation" panose="02040603050506020204" pitchFamily="18" charset="0"/>
              </a:rPr>
              <a:t>KẾ HOẠCH HOẠT ĐỘNG</a:t>
            </a:r>
            <a:endParaRPr sz="3600" dirty="0">
              <a:latin typeface="SVN-Internation" panose="02040603050506020204" pitchFamily="18" charset="0"/>
            </a:endParaRPr>
          </a:p>
        </p:txBody>
      </p:sp>
      <p:cxnSp>
        <p:nvCxnSpPr>
          <p:cNvPr id="1995" name="Google Shape;1995;p17"/>
          <p:cNvCxnSpPr/>
          <p:nvPr/>
        </p:nvCxnSpPr>
        <p:spPr>
          <a:xfrm>
            <a:off x="1784733" y="2321132"/>
            <a:ext cx="5431316" cy="0"/>
          </a:xfrm>
          <a:prstGeom prst="straightConnector1">
            <a:avLst/>
          </a:prstGeom>
          <a:noFill/>
          <a:ln w="19050" cap="flat" cmpd="sng">
            <a:solidFill>
              <a:schemeClr val="accent1"/>
            </a:solidFill>
            <a:prstDash val="solid"/>
            <a:round/>
            <a:headEnd type="none" w="sm" len="sm"/>
            <a:tailEnd type="none" w="sm" len="sm"/>
          </a:ln>
        </p:spPr>
      </p:cxnSp>
      <p:sp>
        <p:nvSpPr>
          <p:cNvPr id="1996" name="Google Shape;1996;p17"/>
          <p:cNvSpPr txBox="1">
            <a:spLocks noGrp="1"/>
          </p:cNvSpPr>
          <p:nvPr>
            <p:ph type="title" idx="4294967295"/>
          </p:nvPr>
        </p:nvSpPr>
        <p:spPr>
          <a:xfrm>
            <a:off x="2356535" y="1604486"/>
            <a:ext cx="722935" cy="3483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 sz="1400" b="1" dirty="0"/>
              <a:t>1</a:t>
            </a:r>
            <a:endParaRPr sz="1400" b="1" dirty="0">
              <a:solidFill>
                <a:schemeClr val="lt1"/>
              </a:solidFill>
            </a:endParaRPr>
          </a:p>
        </p:txBody>
      </p:sp>
      <p:sp>
        <p:nvSpPr>
          <p:cNvPr id="2004" name="Google Shape;2004;p17"/>
          <p:cNvSpPr/>
          <p:nvPr/>
        </p:nvSpPr>
        <p:spPr>
          <a:xfrm>
            <a:off x="2609253" y="2201366"/>
            <a:ext cx="217500" cy="2175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1"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2005" name="Google Shape;2005;p17"/>
          <p:cNvSpPr/>
          <p:nvPr/>
        </p:nvSpPr>
        <p:spPr>
          <a:xfrm>
            <a:off x="6200339" y="2212382"/>
            <a:ext cx="217500" cy="2175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1" i="0" u="none" strike="noStrike" kern="0" cap="none" spc="0" normalizeH="0" baseline="0" noProof="0">
              <a:ln>
                <a:noFill/>
              </a:ln>
              <a:solidFill>
                <a:srgbClr val="000000"/>
              </a:solidFill>
              <a:effectLst/>
              <a:uLnTx/>
              <a:uFillTx/>
              <a:latin typeface="Arial"/>
              <a:ea typeface="Arial"/>
              <a:cs typeface="Arial"/>
              <a:sym typeface="Arial"/>
            </a:endParaRPr>
          </a:p>
        </p:txBody>
      </p:sp>
      <p:cxnSp>
        <p:nvCxnSpPr>
          <p:cNvPr id="2008" name="Google Shape;2008;p17"/>
          <p:cNvCxnSpPr/>
          <p:nvPr/>
        </p:nvCxnSpPr>
        <p:spPr>
          <a:xfrm>
            <a:off x="1026200" y="414022"/>
            <a:ext cx="2763000" cy="0"/>
          </a:xfrm>
          <a:prstGeom prst="straightConnector1">
            <a:avLst/>
          </a:prstGeom>
          <a:noFill/>
          <a:ln w="9525" cap="flat" cmpd="sng">
            <a:solidFill>
              <a:schemeClr val="accent1"/>
            </a:solidFill>
            <a:prstDash val="solid"/>
            <a:round/>
            <a:headEnd type="none" w="sm" len="sm"/>
            <a:tailEnd type="none" w="sm" len="sm"/>
          </a:ln>
          <a:effectLst>
            <a:outerShdw blurRad="57150" dist="19050" dir="5400000" algn="bl" rotWithShape="0">
              <a:srgbClr val="FFFFFF">
                <a:alpha val="49803"/>
              </a:srgbClr>
            </a:outerShdw>
          </a:effectLst>
        </p:spPr>
      </p:cxnSp>
      <p:sp>
        <p:nvSpPr>
          <p:cNvPr id="19" name="Google Shape;1996;p17"/>
          <p:cNvSpPr txBox="1">
            <a:spLocks/>
          </p:cNvSpPr>
          <p:nvPr/>
        </p:nvSpPr>
        <p:spPr>
          <a:xfrm>
            <a:off x="6059289" y="1604486"/>
            <a:ext cx="499600" cy="348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9pPr>
          </a:lstStyle>
          <a:p>
            <a:pPr marL="0" marR="0" lvl="0" indent="0" algn="ctr" defTabSz="914400" rtl="0" eaLnBrk="1" fontAlgn="auto" latinLnBrk="0" hangingPunct="1">
              <a:lnSpc>
                <a:spcPct val="100000"/>
              </a:lnSpc>
              <a:spcBef>
                <a:spcPts val="0"/>
              </a:spcBef>
              <a:spcAft>
                <a:spcPts val="0"/>
              </a:spcAft>
              <a:buClr>
                <a:srgbClr val="FFFFFF"/>
              </a:buClr>
              <a:buSzPts val="2800"/>
              <a:buFont typeface="Montserrat ExtraBold"/>
              <a:buNone/>
              <a:tabLst/>
              <a:defRPr/>
            </a:pPr>
            <a:r>
              <a:rPr kumimoji="0" lang="en" sz="1400" b="1" i="0" u="none" strike="noStrike" kern="0" cap="none" spc="0" normalizeH="0" baseline="0" noProof="0" dirty="0">
                <a:ln>
                  <a:noFill/>
                </a:ln>
                <a:solidFill>
                  <a:srgbClr val="FFFFFF"/>
                </a:solidFill>
                <a:effectLst/>
                <a:uLnTx/>
                <a:uFillTx/>
                <a:latin typeface="Montserrat ExtraBold"/>
                <a:sym typeface="Montserrat ExtraBold"/>
              </a:rPr>
              <a:t>2</a:t>
            </a:r>
          </a:p>
        </p:txBody>
      </p:sp>
      <p:sp>
        <p:nvSpPr>
          <p:cNvPr id="23" name="Google Shape;279;p9"/>
          <p:cNvSpPr txBox="1">
            <a:spLocks/>
          </p:cNvSpPr>
          <p:nvPr/>
        </p:nvSpPr>
        <p:spPr>
          <a:xfrm>
            <a:off x="1957171" y="2592398"/>
            <a:ext cx="1521661" cy="1235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Pts val="1400"/>
              <a:buFont typeface="Arial"/>
              <a:buNone/>
              <a:tabLst/>
              <a:defRPr/>
            </a:pPr>
            <a:r>
              <a:rPr kumimoji="0" lang="en-US" sz="2000" b="1" i="0" u="none" strike="noStrike" kern="0" cap="none" spc="0" normalizeH="0" baseline="0" noProof="0" dirty="0" err="1">
                <a:ln>
                  <a:noFill/>
                </a:ln>
                <a:solidFill>
                  <a:srgbClr val="FFFFFF"/>
                </a:solidFill>
                <a:effectLst/>
                <a:uLnTx/>
                <a:uFillTx/>
                <a:latin typeface="SVN-Comic Sans MS" panose="02040603050506020204" pitchFamily="18" charset="0"/>
                <a:cs typeface="Arial"/>
                <a:sym typeface="Arial"/>
              </a:rPr>
              <a:t>Bổ</a:t>
            </a:r>
            <a:r>
              <a:rPr kumimoji="0" lang="en-US" sz="2000" b="1" i="0" u="none" strike="noStrike" kern="0" cap="none" spc="0" normalizeH="0" baseline="0" noProof="0" dirty="0">
                <a:ln>
                  <a:noFill/>
                </a:ln>
                <a:solidFill>
                  <a:srgbClr val="FFFFFF"/>
                </a:solidFill>
                <a:effectLst/>
                <a:uLnTx/>
                <a:uFillTx/>
                <a:latin typeface="SVN-Comic Sans MS" panose="02040603050506020204" pitchFamily="18" charset="0"/>
                <a:cs typeface="Arial"/>
                <a:sym typeface="Arial"/>
              </a:rPr>
              <a:t> </a:t>
            </a:r>
            <a:r>
              <a:rPr kumimoji="0" lang="en-US" sz="2000" b="1" i="0" u="none" strike="noStrike" kern="0" cap="none" spc="0" normalizeH="0" baseline="0" noProof="0" dirty="0" err="1">
                <a:ln>
                  <a:noFill/>
                </a:ln>
                <a:solidFill>
                  <a:srgbClr val="FFFFFF"/>
                </a:solidFill>
                <a:effectLst/>
                <a:uLnTx/>
                <a:uFillTx/>
                <a:latin typeface="SVN-Comic Sans MS" panose="02040603050506020204" pitchFamily="18" charset="0"/>
                <a:cs typeface="Arial"/>
                <a:sym typeface="Arial"/>
              </a:rPr>
              <a:t>nhiệm</a:t>
            </a:r>
            <a:endParaRPr kumimoji="0" lang="en-US" sz="2000" b="1" i="0" u="none" strike="noStrike" kern="0" cap="none" spc="0" normalizeH="0" baseline="0" noProof="0" dirty="0">
              <a:ln>
                <a:noFill/>
              </a:ln>
              <a:solidFill>
                <a:srgbClr val="FFFFFF"/>
              </a:solidFill>
              <a:effectLst/>
              <a:uLnTx/>
              <a:uFillTx/>
              <a:latin typeface="SVN-Comic Sans MS" panose="02040603050506020204" pitchFamily="18" charset="0"/>
              <a:cs typeface="Arial"/>
              <a:sym typeface="Arial"/>
            </a:endParaRPr>
          </a:p>
          <a:p>
            <a:pPr marL="0" marR="0" lvl="0" indent="0" algn="ctr" defTabSz="914400" rtl="0" eaLnBrk="1" fontAlgn="auto" latinLnBrk="0" hangingPunct="1">
              <a:lnSpc>
                <a:spcPct val="100000"/>
              </a:lnSpc>
              <a:spcBef>
                <a:spcPts val="0"/>
              </a:spcBef>
              <a:spcAft>
                <a:spcPts val="0"/>
              </a:spcAft>
              <a:buClr>
                <a:srgbClr val="000000"/>
              </a:buClr>
              <a:buSzPts val="1400"/>
              <a:buFont typeface="Arial"/>
              <a:buNone/>
              <a:tabLst/>
              <a:defRPr/>
            </a:pPr>
            <a:r>
              <a:rPr kumimoji="0" lang="en-US" sz="2000" b="1" i="0" u="none" strike="noStrike" kern="0" cap="none" spc="0" normalizeH="0" baseline="0" noProof="0" dirty="0" err="1">
                <a:ln>
                  <a:noFill/>
                </a:ln>
                <a:solidFill>
                  <a:srgbClr val="FFFFFF"/>
                </a:solidFill>
                <a:effectLst/>
                <a:uLnTx/>
                <a:uFillTx/>
                <a:latin typeface="SVN-Comic Sans MS" panose="02040603050506020204" pitchFamily="18" charset="0"/>
                <a:cs typeface="Arial"/>
                <a:sym typeface="Arial"/>
              </a:rPr>
              <a:t>chức</a:t>
            </a:r>
            <a:r>
              <a:rPr kumimoji="0" lang="en-US" sz="2000" b="1" i="0" u="none" strike="noStrike" kern="0" cap="none" spc="0" normalizeH="0" baseline="0" noProof="0" dirty="0">
                <a:ln>
                  <a:noFill/>
                </a:ln>
                <a:solidFill>
                  <a:srgbClr val="FFFFFF"/>
                </a:solidFill>
                <a:effectLst/>
                <a:uLnTx/>
                <a:uFillTx/>
                <a:latin typeface="SVN-Comic Sans MS" panose="02040603050506020204" pitchFamily="18" charset="0"/>
                <a:cs typeface="Arial"/>
                <a:sym typeface="Arial"/>
              </a:rPr>
              <a:t> </a:t>
            </a:r>
            <a:r>
              <a:rPr kumimoji="0" lang="en-US" sz="2000" b="1" i="0" u="none" strike="noStrike" kern="0" cap="none" spc="0" normalizeH="0" baseline="0" noProof="0" dirty="0" err="1">
                <a:ln>
                  <a:noFill/>
                </a:ln>
                <a:solidFill>
                  <a:srgbClr val="FFFFFF"/>
                </a:solidFill>
                <a:effectLst/>
                <a:uLnTx/>
                <a:uFillTx/>
                <a:latin typeface="SVN-Comic Sans MS" panose="02040603050506020204" pitchFamily="18" charset="0"/>
                <a:cs typeface="Arial"/>
                <a:sym typeface="Arial"/>
              </a:rPr>
              <a:t>vụ</a:t>
            </a:r>
            <a:endParaRPr kumimoji="0" lang="en-US" sz="2000" b="1" i="0" u="none" strike="noStrike" kern="0" cap="none" spc="0" normalizeH="0" baseline="0" noProof="0" dirty="0">
              <a:ln>
                <a:noFill/>
              </a:ln>
              <a:solidFill>
                <a:srgbClr val="FFFFFF"/>
              </a:solidFill>
              <a:effectLst/>
              <a:uLnTx/>
              <a:uFillTx/>
              <a:latin typeface="SVN-Comic Sans MS" panose="02040603050506020204" pitchFamily="18" charset="0"/>
              <a:cs typeface="Arial"/>
              <a:sym typeface="Arial"/>
            </a:endParaRPr>
          </a:p>
        </p:txBody>
      </p:sp>
      <p:sp>
        <p:nvSpPr>
          <p:cNvPr id="24" name="Google Shape;279;p9"/>
          <p:cNvSpPr txBox="1">
            <a:spLocks/>
          </p:cNvSpPr>
          <p:nvPr/>
        </p:nvSpPr>
        <p:spPr>
          <a:xfrm>
            <a:off x="5548258" y="2592398"/>
            <a:ext cx="1521661" cy="1235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Pts val="1400"/>
              <a:buFont typeface="Arial"/>
              <a:buNone/>
              <a:tabLst/>
              <a:defRPr/>
            </a:pPr>
            <a:r>
              <a:rPr kumimoji="0" lang="en-US" sz="2000" b="1" i="0" u="none" strike="noStrike" kern="0" cap="none" spc="0" normalizeH="0" baseline="0" noProof="0" dirty="0" err="1">
                <a:ln>
                  <a:noFill/>
                </a:ln>
                <a:solidFill>
                  <a:srgbClr val="FFFFFF"/>
                </a:solidFill>
                <a:effectLst/>
                <a:uLnTx/>
                <a:uFillTx/>
                <a:latin typeface="SVN-Comic Sans MS" panose="02040603050506020204" pitchFamily="18" charset="0"/>
                <a:cs typeface="Arial"/>
                <a:sym typeface="Arial"/>
              </a:rPr>
              <a:t>Gọi</a:t>
            </a:r>
            <a:r>
              <a:rPr kumimoji="0" lang="en-US" sz="2000" b="1" i="0" u="none" strike="noStrike" kern="0" cap="none" spc="0" normalizeH="0" baseline="0" noProof="0" dirty="0">
                <a:ln>
                  <a:noFill/>
                </a:ln>
                <a:solidFill>
                  <a:srgbClr val="FFFFFF"/>
                </a:solidFill>
                <a:effectLst/>
                <a:uLnTx/>
                <a:uFillTx/>
                <a:latin typeface="SVN-Comic Sans MS" panose="02040603050506020204" pitchFamily="18" charset="0"/>
                <a:cs typeface="Arial"/>
                <a:sym typeface="Arial"/>
              </a:rPr>
              <a:t> </a:t>
            </a:r>
            <a:r>
              <a:rPr kumimoji="0" lang="en-US" sz="2000" b="1" i="0" u="none" strike="noStrike" kern="0" cap="none" spc="0" normalizeH="0" baseline="0" noProof="0" dirty="0" err="1">
                <a:ln>
                  <a:noFill/>
                </a:ln>
                <a:solidFill>
                  <a:srgbClr val="FFFFFF"/>
                </a:solidFill>
                <a:effectLst/>
                <a:uLnTx/>
                <a:uFillTx/>
                <a:latin typeface="SVN-Comic Sans MS" panose="02040603050506020204" pitchFamily="18" charset="0"/>
                <a:cs typeface="Arial"/>
                <a:sym typeface="Arial"/>
              </a:rPr>
              <a:t>vốn</a:t>
            </a:r>
            <a:endParaRPr kumimoji="0" lang="en-US" sz="2000" b="1" i="0" u="none" strike="noStrike" kern="0" cap="none" spc="0" normalizeH="0" baseline="0" noProof="0" dirty="0">
              <a:ln>
                <a:noFill/>
              </a:ln>
              <a:solidFill>
                <a:srgbClr val="FFFFFF"/>
              </a:solidFill>
              <a:effectLst/>
              <a:uLnTx/>
              <a:uFillTx/>
              <a:latin typeface="SVN-Comic Sans MS" panose="02040603050506020204" pitchFamily="18" charset="0"/>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4"/>
          <p:cNvSpPr txBox="1">
            <a:spLocks noGrp="1"/>
          </p:cNvSpPr>
          <p:nvPr>
            <p:ph type="title"/>
          </p:nvPr>
        </p:nvSpPr>
        <p:spPr>
          <a:xfrm>
            <a:off x="3760331" y="3869038"/>
            <a:ext cx="4169475" cy="598800"/>
          </a:xfrm>
          <a:prstGeom prst="rect">
            <a:avLst/>
          </a:prstGeom>
          <a:noFill/>
          <a:ln>
            <a:noFill/>
          </a:ln>
        </p:spPr>
        <p:txBody>
          <a:bodyPr spcFirstLastPara="1" wrap="square" lIns="91425" tIns="91425" rIns="91425" bIns="91425" anchor="b" anchorCtr="0">
            <a:noAutofit/>
          </a:bodyPr>
          <a:lstStyle/>
          <a:p>
            <a:pPr lvl="0"/>
            <a:r>
              <a:rPr lang="en-US" b="1" dirty="0">
                <a:latin typeface="SVN-Internation" panose="02040603050506020204" pitchFamily="18" charset="0"/>
              </a:rPr>
              <a:t>MARKETING</a:t>
            </a:r>
            <a:br>
              <a:rPr lang="en-US" b="1" dirty="0">
                <a:latin typeface="SVN-Internation" panose="02040603050506020204" pitchFamily="18" charset="0"/>
              </a:rPr>
            </a:br>
            <a:r>
              <a:rPr lang="en-US" b="1" dirty="0">
                <a:latin typeface="SVN-Internation" panose="02040603050506020204" pitchFamily="18" charset="0"/>
              </a:rPr>
              <a:t>TRUYỀN THÔNG</a:t>
            </a:r>
            <a:endParaRPr lang="en-US" b="1" dirty="0"/>
          </a:p>
        </p:txBody>
      </p:sp>
      <p:sp>
        <p:nvSpPr>
          <p:cNvPr id="151" name="Google Shape;151;p4"/>
          <p:cNvSpPr txBox="1">
            <a:spLocks noGrp="1"/>
          </p:cNvSpPr>
          <p:nvPr>
            <p:ph type="title" idx="2"/>
          </p:nvPr>
        </p:nvSpPr>
        <p:spPr>
          <a:xfrm>
            <a:off x="1048270" y="3287500"/>
            <a:ext cx="2412900" cy="931500"/>
          </a:xfrm>
          <a:prstGeom prst="rect">
            <a:avLst/>
          </a:prstGeom>
          <a:noFill/>
          <a:ln>
            <a:noFill/>
          </a:ln>
          <a:effectLst>
            <a:outerShdw blurRad="114300" dist="28575" dir="6360000" algn="bl" rotWithShape="0">
              <a:schemeClr val="accent1">
                <a:alpha val="49411"/>
              </a:schemeClr>
            </a:outerShdw>
          </a:effectLst>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6000"/>
              <a:buNone/>
            </a:pPr>
            <a:r>
              <a:rPr lang="en-US" dirty="0"/>
              <a:t>04</a:t>
            </a:r>
            <a:endParaRPr dirty="0"/>
          </a:p>
        </p:txBody>
      </p:sp>
      <p:cxnSp>
        <p:nvCxnSpPr>
          <p:cNvPr id="153" name="Google Shape;153;p4"/>
          <p:cNvCxnSpPr/>
          <p:nvPr/>
        </p:nvCxnSpPr>
        <p:spPr>
          <a:xfrm>
            <a:off x="3610750" y="3484880"/>
            <a:ext cx="0" cy="768317"/>
          </a:xfrm>
          <a:prstGeom prst="straightConnector1">
            <a:avLst/>
          </a:prstGeom>
          <a:noFill/>
          <a:ln w="9525" cap="flat" cmpd="sng">
            <a:solidFill>
              <a:schemeClr val="accent1"/>
            </a:solidFill>
            <a:prstDash val="solid"/>
            <a:round/>
            <a:headEnd type="none" w="sm" len="sm"/>
            <a:tailEnd type="none" w="sm" len="sm"/>
          </a:ln>
          <a:effectLst>
            <a:outerShdw blurRad="57150" dist="19050" dir="5400000" algn="bl" rotWithShape="0">
              <a:srgbClr val="FFFFFF">
                <a:alpha val="49411"/>
              </a:srgbClr>
            </a:outerShdw>
          </a:effectLst>
        </p:spPr>
      </p:cxnSp>
    </p:spTree>
    <p:extLst>
      <p:ext uri="{BB962C8B-B14F-4D97-AF65-F5344CB8AC3E}">
        <p14:creationId xmlns:p14="http://schemas.microsoft.com/office/powerpoint/2010/main" val="40692029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4678" y="446525"/>
            <a:ext cx="4629300" cy="926098"/>
          </a:xfrm>
        </p:spPr>
        <p:txBody>
          <a:bodyPr/>
          <a:lstStyle/>
          <a:p>
            <a:r>
              <a:rPr lang="en-US" b="1" dirty="0">
                <a:latin typeface="Segoe UI" panose="020B0502040204020203" pitchFamily="34" charset="0"/>
                <a:cs typeface="Segoe UI" panose="020B0502040204020203" pitchFamily="34" charset="0"/>
              </a:rPr>
              <a:t>ĐỊNH VỊ DOANH NGHIỆP BẢNG SWOT</a:t>
            </a:r>
          </a:p>
        </p:txBody>
      </p:sp>
      <p:sp>
        <p:nvSpPr>
          <p:cNvPr id="3" name="Text Placeholder 2"/>
          <p:cNvSpPr>
            <a:spLocks noGrp="1"/>
          </p:cNvSpPr>
          <p:nvPr>
            <p:ph type="body" idx="1"/>
          </p:nvPr>
        </p:nvSpPr>
        <p:spPr>
          <a:xfrm>
            <a:off x="346238" y="1564213"/>
            <a:ext cx="4096344" cy="1434643"/>
          </a:xfrm>
        </p:spPr>
        <p:txBody>
          <a:bodyPr/>
          <a:lstStyle/>
          <a:p>
            <a:pPr>
              <a:buFont typeface="Arial" panose="020B0604020202020204" pitchFamily="34" charset="0"/>
              <a:buChar char="•"/>
            </a:pPr>
            <a:r>
              <a:rPr lang="vi-VN" dirty="0" err="1">
                <a:solidFill>
                  <a:schemeClr val="tx2"/>
                </a:solidFill>
                <a:latin typeface="Segoe UI" panose="020B0502040204020203" pitchFamily="34" charset="0"/>
                <a:cs typeface="Segoe UI" panose="020B0502040204020203" pitchFamily="34" charset="0"/>
              </a:rPr>
              <a:t>Strengths</a:t>
            </a:r>
            <a:r>
              <a:rPr lang="vi-VN" dirty="0">
                <a:latin typeface="Segoe UI" panose="020B0502040204020203" pitchFamily="34" charset="0"/>
                <a:cs typeface="Segoe UI" panose="020B0502040204020203" pitchFamily="34" charset="0"/>
              </a:rPr>
              <a:t> (thế </a:t>
            </a:r>
            <a:r>
              <a:rPr lang="vi-VN" dirty="0" err="1">
                <a:latin typeface="Segoe UI" panose="020B0502040204020203" pitchFamily="34" charset="0"/>
                <a:cs typeface="Segoe UI" panose="020B0502040204020203" pitchFamily="34" charset="0"/>
              </a:rPr>
              <a:t>mạnh</a:t>
            </a:r>
            <a:r>
              <a:rPr lang="vi-VN" dirty="0">
                <a:latin typeface="Segoe UI" panose="020B0502040204020203" pitchFamily="34" charset="0"/>
                <a:cs typeface="Segoe UI" panose="020B0502040204020203" pitchFamily="34" charset="0"/>
              </a:rPr>
              <a:t>)</a:t>
            </a:r>
            <a:endParaRPr lang="en-US" dirty="0">
              <a:latin typeface="Segoe UI" panose="020B0502040204020203" pitchFamily="34" charset="0"/>
              <a:cs typeface="Segoe UI" panose="020B0502040204020203" pitchFamily="34" charset="0"/>
            </a:endParaRPr>
          </a:p>
          <a:p>
            <a:pPr>
              <a:buFont typeface="Arial" panose="020B0604020202020204" pitchFamily="34" charset="0"/>
              <a:buChar char="•"/>
            </a:pPr>
            <a:r>
              <a:rPr lang="vi-VN" dirty="0" err="1">
                <a:solidFill>
                  <a:schemeClr val="tx2"/>
                </a:solidFill>
                <a:latin typeface="Segoe UI" panose="020B0502040204020203" pitchFamily="34" charset="0"/>
                <a:cs typeface="Segoe UI" panose="020B0502040204020203" pitchFamily="34" charset="0"/>
              </a:rPr>
              <a:t>Weaknesses</a:t>
            </a:r>
            <a:r>
              <a:rPr lang="vi-VN" dirty="0">
                <a:latin typeface="Segoe UI" panose="020B0502040204020203" pitchFamily="34" charset="0"/>
                <a:cs typeface="Segoe UI" panose="020B0502040204020203" pitchFamily="34" charset="0"/>
              </a:rPr>
              <a:t> (Điểm yếu), Opportunities (Cơ hội) và Threats (Thách thức) </a:t>
            </a:r>
            <a:endParaRPr lang="en-US" dirty="0">
              <a:latin typeface="Segoe UI" panose="020B0502040204020203" pitchFamily="34" charset="0"/>
              <a:cs typeface="Segoe UI" panose="020B0502040204020203" pitchFamily="34" charset="0"/>
            </a:endParaRPr>
          </a:p>
        </p:txBody>
      </p:sp>
      <p:pic>
        <p:nvPicPr>
          <p:cNvPr id="2050" name="Picture 2" descr="Mô hình SWOT là gì? Ý nghĩa và ứng dụng của mô hình SW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79256" y="1187692"/>
            <a:ext cx="3818506" cy="218768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7787812" y="4835723"/>
            <a:ext cx="2342508" cy="307777"/>
          </a:xfrm>
          <a:prstGeom prst="rect">
            <a:avLst/>
          </a:prstGeom>
          <a:noFill/>
        </p:spPr>
        <p:txBody>
          <a:bodyPr wrap="square" rtlCol="0">
            <a:spAutoFit/>
          </a:bodyPr>
          <a:lstStyle/>
          <a:p>
            <a:r>
              <a:rPr lang="en-US" dirty="0" err="1">
                <a:solidFill>
                  <a:schemeClr val="bg1"/>
                </a:solidFill>
                <a:latin typeface="+mn-lt"/>
              </a:rPr>
              <a:t>Ảnh</a:t>
            </a:r>
            <a:r>
              <a:rPr lang="en-US" dirty="0">
                <a:solidFill>
                  <a:schemeClr val="bg1"/>
                </a:solidFill>
              </a:rPr>
              <a:t>: </a:t>
            </a:r>
            <a:r>
              <a:rPr lang="en-US" dirty="0" err="1">
                <a:solidFill>
                  <a:schemeClr val="bg1"/>
                </a:solidFill>
              </a:rPr>
              <a:t>Adsplus</a:t>
            </a:r>
            <a:endParaRPr lang="en-US" dirty="0">
              <a:solidFill>
                <a:schemeClr val="bg1"/>
              </a:solidFill>
            </a:endParaRPr>
          </a:p>
        </p:txBody>
      </p:sp>
      <p:cxnSp>
        <p:nvCxnSpPr>
          <p:cNvPr id="6" name="Google Shape;2008;p17">
            <a:extLst>
              <a:ext uri="{FF2B5EF4-FFF2-40B4-BE49-F238E27FC236}">
                <a16:creationId xmlns:a16="http://schemas.microsoft.com/office/drawing/2014/main" id="{912D4CEA-59A1-4730-B4E9-4DF058DCCB80}"/>
              </a:ext>
            </a:extLst>
          </p:cNvPr>
          <p:cNvCxnSpPr/>
          <p:nvPr/>
        </p:nvCxnSpPr>
        <p:spPr>
          <a:xfrm>
            <a:off x="676245" y="323711"/>
            <a:ext cx="2763000" cy="0"/>
          </a:xfrm>
          <a:prstGeom prst="straightConnector1">
            <a:avLst/>
          </a:prstGeom>
          <a:noFill/>
          <a:ln w="9525" cap="flat" cmpd="sng">
            <a:solidFill>
              <a:schemeClr val="accent1"/>
            </a:solidFill>
            <a:prstDash val="solid"/>
            <a:round/>
            <a:headEnd type="none" w="sm" len="sm"/>
            <a:tailEnd type="none" w="sm" len="sm"/>
          </a:ln>
          <a:effectLst>
            <a:outerShdw blurRad="57150" dist="19050" dir="5400000" algn="bl" rotWithShape="0">
              <a:srgbClr val="FFFFFF">
                <a:alpha val="49803"/>
              </a:srgbClr>
            </a:outerShdw>
          </a:effectLst>
        </p:spPr>
      </p:cxnSp>
    </p:spTree>
    <p:extLst>
      <p:ext uri="{BB962C8B-B14F-4D97-AF65-F5344CB8AC3E}">
        <p14:creationId xmlns:p14="http://schemas.microsoft.com/office/powerpoint/2010/main" val="8498481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mj-lt"/>
              </a:rPr>
              <a:t>MỤC TIÊU CỦA MARKETING</a:t>
            </a:r>
          </a:p>
        </p:txBody>
      </p:sp>
      <p:sp>
        <p:nvSpPr>
          <p:cNvPr id="3" name="Text Placeholder 2"/>
          <p:cNvSpPr>
            <a:spLocks noGrp="1"/>
          </p:cNvSpPr>
          <p:nvPr>
            <p:ph type="body" idx="1"/>
          </p:nvPr>
        </p:nvSpPr>
        <p:spPr>
          <a:xfrm>
            <a:off x="938500" y="1386425"/>
            <a:ext cx="4946400" cy="599772"/>
          </a:xfrm>
        </p:spPr>
        <p:txBody>
          <a:bodyPr/>
          <a:lstStyle/>
          <a:p>
            <a:r>
              <a:rPr lang="en-US" dirty="0" err="1">
                <a:latin typeface="+mn-lt"/>
              </a:rPr>
              <a:t>Tiếp</a:t>
            </a:r>
            <a:r>
              <a:rPr lang="en-US" dirty="0">
                <a:latin typeface="+mn-lt"/>
              </a:rPr>
              <a:t> </a:t>
            </a:r>
            <a:r>
              <a:rPr lang="en-US" dirty="0" err="1">
                <a:latin typeface="+mn-lt"/>
              </a:rPr>
              <a:t>cận</a:t>
            </a:r>
            <a:r>
              <a:rPr lang="en-US" dirty="0">
                <a:latin typeface="+mn-lt"/>
              </a:rPr>
              <a:t> </a:t>
            </a:r>
            <a:r>
              <a:rPr lang="en-US" dirty="0" err="1">
                <a:latin typeface="+mn-lt"/>
              </a:rPr>
              <a:t>và</a:t>
            </a:r>
            <a:r>
              <a:rPr lang="en-US" dirty="0">
                <a:latin typeface="+mn-lt"/>
              </a:rPr>
              <a:t> </a:t>
            </a:r>
            <a:r>
              <a:rPr lang="en-US" dirty="0" err="1">
                <a:latin typeface="+mn-lt"/>
              </a:rPr>
              <a:t>tạo</a:t>
            </a:r>
            <a:r>
              <a:rPr lang="en-US" dirty="0">
                <a:latin typeface="+mn-lt"/>
              </a:rPr>
              <a:t> </a:t>
            </a:r>
            <a:r>
              <a:rPr lang="en-US" dirty="0" err="1">
                <a:latin typeface="+mn-lt"/>
              </a:rPr>
              <a:t>thói</a:t>
            </a:r>
            <a:r>
              <a:rPr lang="en-US" dirty="0">
                <a:latin typeface="+mn-lt"/>
              </a:rPr>
              <a:t> </a:t>
            </a:r>
            <a:r>
              <a:rPr lang="en-US" dirty="0" err="1">
                <a:latin typeface="+mn-lt"/>
              </a:rPr>
              <a:t>quen</a:t>
            </a:r>
            <a:r>
              <a:rPr lang="en-US" dirty="0">
                <a:latin typeface="+mn-lt"/>
              </a:rPr>
              <a:t> </a:t>
            </a:r>
            <a:r>
              <a:rPr lang="en-US" dirty="0" err="1">
                <a:latin typeface="+mn-lt"/>
              </a:rPr>
              <a:t>sử</a:t>
            </a:r>
            <a:r>
              <a:rPr lang="en-US" dirty="0">
                <a:latin typeface="+mn-lt"/>
              </a:rPr>
              <a:t> </a:t>
            </a:r>
            <a:r>
              <a:rPr lang="en-US" dirty="0" err="1">
                <a:latin typeface="+mn-lt"/>
              </a:rPr>
              <a:t>dụng</a:t>
            </a:r>
            <a:r>
              <a:rPr lang="en-US" dirty="0">
                <a:latin typeface="+mn-lt"/>
              </a:rPr>
              <a:t> </a:t>
            </a:r>
            <a:r>
              <a:rPr lang="en-US" dirty="0" err="1">
                <a:latin typeface="+mn-lt"/>
              </a:rPr>
              <a:t>dịch</a:t>
            </a:r>
            <a:r>
              <a:rPr lang="en-US" dirty="0">
                <a:latin typeface="+mn-lt"/>
              </a:rPr>
              <a:t> </a:t>
            </a:r>
            <a:r>
              <a:rPr lang="en-US" dirty="0" err="1">
                <a:latin typeface="+mn-lt"/>
              </a:rPr>
              <a:t>vụ</a:t>
            </a:r>
            <a:r>
              <a:rPr lang="en-US" dirty="0">
                <a:latin typeface="+mn-lt"/>
              </a:rPr>
              <a:t> </a:t>
            </a:r>
            <a:r>
              <a:rPr lang="en-US" dirty="0" err="1">
                <a:latin typeface="+mn-lt"/>
              </a:rPr>
              <a:t>cho</a:t>
            </a:r>
            <a:r>
              <a:rPr lang="en-US" dirty="0">
                <a:latin typeface="+mn-lt"/>
              </a:rPr>
              <a:t> </a:t>
            </a:r>
            <a:r>
              <a:rPr lang="en-US" dirty="0" err="1">
                <a:latin typeface="+mn-lt"/>
              </a:rPr>
              <a:t>khách</a:t>
            </a:r>
            <a:r>
              <a:rPr lang="en-US" dirty="0">
                <a:latin typeface="+mn-lt"/>
              </a:rPr>
              <a:t> </a:t>
            </a:r>
            <a:r>
              <a:rPr lang="en-US" dirty="0" err="1">
                <a:latin typeface="+mn-lt"/>
              </a:rPr>
              <a:t>hàng</a:t>
            </a:r>
            <a:r>
              <a:rPr lang="en-US" dirty="0">
                <a:latin typeface="+mn-lt"/>
              </a:rPr>
              <a:t>.</a:t>
            </a:r>
          </a:p>
          <a:p>
            <a:pPr marL="139700" indent="0">
              <a:buNone/>
            </a:pPr>
            <a:endParaRPr lang="en-US" dirty="0">
              <a:latin typeface="+mn-lt"/>
            </a:endParaRPr>
          </a:p>
        </p:txBody>
      </p:sp>
      <p:pic>
        <p:nvPicPr>
          <p:cNvPr id="5" name="Picture 4"/>
          <p:cNvPicPr>
            <a:picLocks noChangeAspect="1"/>
          </p:cNvPicPr>
          <p:nvPr/>
        </p:nvPicPr>
        <p:blipFill>
          <a:blip r:embed="rId2"/>
          <a:stretch>
            <a:fillRect/>
          </a:stretch>
        </p:blipFill>
        <p:spPr>
          <a:xfrm>
            <a:off x="938500" y="2203954"/>
            <a:ext cx="5639587" cy="1943371"/>
          </a:xfrm>
          <a:prstGeom prst="rect">
            <a:avLst/>
          </a:prstGeom>
        </p:spPr>
      </p:pic>
      <p:cxnSp>
        <p:nvCxnSpPr>
          <p:cNvPr id="6" name="Google Shape;2008;p17">
            <a:extLst>
              <a:ext uri="{FF2B5EF4-FFF2-40B4-BE49-F238E27FC236}">
                <a16:creationId xmlns:a16="http://schemas.microsoft.com/office/drawing/2014/main" id="{FE2E57E7-4D35-49DD-BF10-582DC69CB591}"/>
              </a:ext>
            </a:extLst>
          </p:cNvPr>
          <p:cNvCxnSpPr/>
          <p:nvPr/>
        </p:nvCxnSpPr>
        <p:spPr>
          <a:xfrm>
            <a:off x="1071356" y="346289"/>
            <a:ext cx="2763000" cy="0"/>
          </a:xfrm>
          <a:prstGeom prst="straightConnector1">
            <a:avLst/>
          </a:prstGeom>
          <a:noFill/>
          <a:ln w="9525" cap="flat" cmpd="sng">
            <a:solidFill>
              <a:schemeClr val="accent1"/>
            </a:solidFill>
            <a:prstDash val="solid"/>
            <a:round/>
            <a:headEnd type="none" w="sm" len="sm"/>
            <a:tailEnd type="none" w="sm" len="sm"/>
          </a:ln>
          <a:effectLst>
            <a:outerShdw blurRad="57150" dist="19050" dir="5400000" algn="bl" rotWithShape="0">
              <a:srgbClr val="FFFFFF">
                <a:alpha val="49803"/>
              </a:srgbClr>
            </a:outerShdw>
          </a:effectLst>
        </p:spPr>
      </p:cxnSp>
    </p:spTree>
    <p:extLst>
      <p:ext uri="{BB962C8B-B14F-4D97-AF65-F5344CB8AC3E}">
        <p14:creationId xmlns:p14="http://schemas.microsoft.com/office/powerpoint/2010/main" val="11855950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mj-lt"/>
              </a:rPr>
              <a:t>KHÁCH HÀNG MỤC TIÊU</a:t>
            </a:r>
          </a:p>
        </p:txBody>
      </p:sp>
      <p:pic>
        <p:nvPicPr>
          <p:cNvPr id="4" name="Picture 3"/>
          <p:cNvPicPr>
            <a:picLocks noChangeAspect="1"/>
          </p:cNvPicPr>
          <p:nvPr/>
        </p:nvPicPr>
        <p:blipFill>
          <a:blip r:embed="rId2"/>
          <a:stretch>
            <a:fillRect/>
          </a:stretch>
        </p:blipFill>
        <p:spPr>
          <a:xfrm>
            <a:off x="938500" y="1386425"/>
            <a:ext cx="5763429" cy="1295581"/>
          </a:xfrm>
          <a:prstGeom prst="rect">
            <a:avLst/>
          </a:prstGeom>
        </p:spPr>
      </p:pic>
      <p:pic>
        <p:nvPicPr>
          <p:cNvPr id="6" name="Picture 5"/>
          <p:cNvPicPr>
            <a:picLocks noChangeAspect="1"/>
          </p:cNvPicPr>
          <p:nvPr/>
        </p:nvPicPr>
        <p:blipFill>
          <a:blip r:embed="rId3"/>
          <a:stretch>
            <a:fillRect/>
          </a:stretch>
        </p:blipFill>
        <p:spPr>
          <a:xfrm>
            <a:off x="948026" y="3035535"/>
            <a:ext cx="5753903" cy="1476581"/>
          </a:xfrm>
          <a:prstGeom prst="rect">
            <a:avLst/>
          </a:prstGeom>
        </p:spPr>
      </p:pic>
      <p:cxnSp>
        <p:nvCxnSpPr>
          <p:cNvPr id="5" name="Google Shape;2008;p17">
            <a:extLst>
              <a:ext uri="{FF2B5EF4-FFF2-40B4-BE49-F238E27FC236}">
                <a16:creationId xmlns:a16="http://schemas.microsoft.com/office/drawing/2014/main" id="{90BB970A-1BD8-475A-B365-E6D93CEAF956}"/>
              </a:ext>
            </a:extLst>
          </p:cNvPr>
          <p:cNvCxnSpPr/>
          <p:nvPr/>
        </p:nvCxnSpPr>
        <p:spPr>
          <a:xfrm>
            <a:off x="1037489" y="346289"/>
            <a:ext cx="2763000" cy="0"/>
          </a:xfrm>
          <a:prstGeom prst="straightConnector1">
            <a:avLst/>
          </a:prstGeom>
          <a:noFill/>
          <a:ln w="9525" cap="flat" cmpd="sng">
            <a:solidFill>
              <a:schemeClr val="accent1"/>
            </a:solidFill>
            <a:prstDash val="solid"/>
            <a:round/>
            <a:headEnd type="none" w="sm" len="sm"/>
            <a:tailEnd type="none" w="sm" len="sm"/>
          </a:ln>
          <a:effectLst>
            <a:outerShdw blurRad="57150" dist="19050" dir="5400000" algn="bl" rotWithShape="0">
              <a:srgbClr val="FFFFFF">
                <a:alpha val="49803"/>
              </a:srgbClr>
            </a:outerShdw>
          </a:effectLst>
        </p:spPr>
      </p:cxnSp>
    </p:spTree>
    <p:extLst>
      <p:ext uri="{BB962C8B-B14F-4D97-AF65-F5344CB8AC3E}">
        <p14:creationId xmlns:p14="http://schemas.microsoft.com/office/powerpoint/2010/main" val="13572140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mj-lt"/>
              </a:rPr>
              <a:t>THU THẬP VÀ PHÂN TÍCH DỮ LIỆU CẠNH TRANH</a:t>
            </a:r>
          </a:p>
        </p:txBody>
      </p:sp>
      <p:pic>
        <p:nvPicPr>
          <p:cNvPr id="4" name="Picture 3"/>
          <p:cNvPicPr>
            <a:picLocks noChangeAspect="1"/>
          </p:cNvPicPr>
          <p:nvPr/>
        </p:nvPicPr>
        <p:blipFill>
          <a:blip r:embed="rId2"/>
          <a:stretch>
            <a:fillRect/>
          </a:stretch>
        </p:blipFill>
        <p:spPr>
          <a:xfrm>
            <a:off x="938500" y="2003461"/>
            <a:ext cx="5430008" cy="2000529"/>
          </a:xfrm>
          <a:prstGeom prst="rect">
            <a:avLst/>
          </a:prstGeom>
        </p:spPr>
      </p:pic>
      <p:cxnSp>
        <p:nvCxnSpPr>
          <p:cNvPr id="5" name="Google Shape;2008;p17">
            <a:extLst>
              <a:ext uri="{FF2B5EF4-FFF2-40B4-BE49-F238E27FC236}">
                <a16:creationId xmlns:a16="http://schemas.microsoft.com/office/drawing/2014/main" id="{30149217-4E35-4AD3-A33F-ECDD3A2A48E1}"/>
              </a:ext>
            </a:extLst>
          </p:cNvPr>
          <p:cNvCxnSpPr/>
          <p:nvPr/>
        </p:nvCxnSpPr>
        <p:spPr>
          <a:xfrm>
            <a:off x="1093934" y="357577"/>
            <a:ext cx="2763000" cy="0"/>
          </a:xfrm>
          <a:prstGeom prst="straightConnector1">
            <a:avLst/>
          </a:prstGeom>
          <a:noFill/>
          <a:ln w="9525" cap="flat" cmpd="sng">
            <a:solidFill>
              <a:schemeClr val="accent1"/>
            </a:solidFill>
            <a:prstDash val="solid"/>
            <a:round/>
            <a:headEnd type="none" w="sm" len="sm"/>
            <a:tailEnd type="none" w="sm" len="sm"/>
          </a:ln>
          <a:effectLst>
            <a:outerShdw blurRad="57150" dist="19050" dir="5400000" algn="bl" rotWithShape="0">
              <a:srgbClr val="FFFFFF">
                <a:alpha val="49803"/>
              </a:srgbClr>
            </a:outerShdw>
          </a:effectLst>
        </p:spPr>
      </p:cxnSp>
    </p:spTree>
    <p:extLst>
      <p:ext uri="{BB962C8B-B14F-4D97-AF65-F5344CB8AC3E}">
        <p14:creationId xmlns:p14="http://schemas.microsoft.com/office/powerpoint/2010/main" val="13640729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mj-lt"/>
              </a:rPr>
              <a:t>CÁC PHƯƠNG THỨC TRUYỀN THÔNG</a:t>
            </a:r>
          </a:p>
        </p:txBody>
      </p:sp>
      <p:pic>
        <p:nvPicPr>
          <p:cNvPr id="3076" name="Picture 4" descr="Social Media là gì? Thành phần và đặc điểm của Social Medi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2065" y="2068591"/>
            <a:ext cx="5201662" cy="292102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7387120" y="4835723"/>
            <a:ext cx="2342508" cy="307777"/>
          </a:xfrm>
          <a:prstGeom prst="rect">
            <a:avLst/>
          </a:prstGeom>
          <a:noFill/>
        </p:spPr>
        <p:txBody>
          <a:bodyPr wrap="square" rtlCol="0">
            <a:spAutoFit/>
          </a:bodyPr>
          <a:lstStyle/>
          <a:p>
            <a:r>
              <a:rPr lang="en-US" dirty="0" err="1">
                <a:solidFill>
                  <a:schemeClr val="bg1"/>
                </a:solidFill>
                <a:latin typeface="+mn-lt"/>
              </a:rPr>
              <a:t>Ảnh</a:t>
            </a:r>
            <a:r>
              <a:rPr lang="en-US" dirty="0">
                <a:solidFill>
                  <a:schemeClr val="bg1"/>
                </a:solidFill>
              </a:rPr>
              <a:t>: </a:t>
            </a:r>
            <a:r>
              <a:rPr lang="en-US" dirty="0" err="1">
                <a:solidFill>
                  <a:schemeClr val="bg1"/>
                </a:solidFill>
              </a:rPr>
              <a:t>BizFly</a:t>
            </a:r>
            <a:r>
              <a:rPr lang="en-US" dirty="0">
                <a:solidFill>
                  <a:schemeClr val="bg1"/>
                </a:solidFill>
              </a:rPr>
              <a:t> Cloud</a:t>
            </a:r>
          </a:p>
        </p:txBody>
      </p:sp>
      <p:sp>
        <p:nvSpPr>
          <p:cNvPr id="7" name="Text Placeholder 2"/>
          <p:cNvSpPr>
            <a:spLocks noGrp="1"/>
          </p:cNvSpPr>
          <p:nvPr>
            <p:ph type="body" idx="1"/>
          </p:nvPr>
        </p:nvSpPr>
        <p:spPr>
          <a:xfrm>
            <a:off x="938500" y="1292699"/>
            <a:ext cx="4946400" cy="2760900"/>
          </a:xfrm>
        </p:spPr>
        <p:txBody>
          <a:bodyPr/>
          <a:lstStyle/>
          <a:p>
            <a:r>
              <a:rPr lang="en-US" dirty="0" err="1">
                <a:latin typeface="+mn-lt"/>
              </a:rPr>
              <a:t>Gọi</a:t>
            </a:r>
            <a:r>
              <a:rPr lang="en-US" dirty="0">
                <a:latin typeface="+mn-lt"/>
              </a:rPr>
              <a:t> </a:t>
            </a:r>
            <a:r>
              <a:rPr lang="en-US" dirty="0" err="1">
                <a:latin typeface="+mn-lt"/>
              </a:rPr>
              <a:t>điện</a:t>
            </a:r>
            <a:r>
              <a:rPr lang="en-US" dirty="0">
                <a:latin typeface="+mn-lt"/>
              </a:rPr>
              <a:t> </a:t>
            </a:r>
            <a:r>
              <a:rPr lang="en-US" dirty="0" err="1">
                <a:latin typeface="+mn-lt"/>
              </a:rPr>
              <a:t>thoại</a:t>
            </a:r>
            <a:r>
              <a:rPr lang="en-US" dirty="0">
                <a:latin typeface="+mn-lt"/>
              </a:rPr>
              <a:t>.</a:t>
            </a:r>
          </a:p>
          <a:p>
            <a:r>
              <a:rPr lang="en-US" dirty="0">
                <a:latin typeface="+mn-lt"/>
              </a:rPr>
              <a:t>Facebook, </a:t>
            </a:r>
            <a:r>
              <a:rPr lang="en-US" dirty="0" err="1">
                <a:latin typeface="+mn-lt"/>
              </a:rPr>
              <a:t>Youtube</a:t>
            </a:r>
            <a:r>
              <a:rPr lang="en-US" dirty="0">
                <a:latin typeface="+mn-lt"/>
              </a:rPr>
              <a:t>, </a:t>
            </a:r>
            <a:r>
              <a:rPr lang="en-US" dirty="0" err="1">
                <a:latin typeface="+mn-lt"/>
              </a:rPr>
              <a:t>Tiktok</a:t>
            </a:r>
            <a:endParaRPr lang="en-US" dirty="0">
              <a:latin typeface="+mn-lt"/>
            </a:endParaRPr>
          </a:p>
          <a:p>
            <a:r>
              <a:rPr lang="en-US" dirty="0">
                <a:latin typeface="+mn-lt"/>
              </a:rPr>
              <a:t>Banner </a:t>
            </a:r>
            <a:r>
              <a:rPr lang="en-US" dirty="0" err="1">
                <a:latin typeface="+mn-lt"/>
              </a:rPr>
              <a:t>quảng</a:t>
            </a:r>
            <a:r>
              <a:rPr lang="en-US" dirty="0">
                <a:latin typeface="+mn-lt"/>
              </a:rPr>
              <a:t> </a:t>
            </a:r>
            <a:r>
              <a:rPr lang="en-US" dirty="0" err="1">
                <a:latin typeface="+mn-lt"/>
              </a:rPr>
              <a:t>cáo</a:t>
            </a:r>
            <a:r>
              <a:rPr lang="en-US" dirty="0">
                <a:latin typeface="+mn-lt"/>
              </a:rPr>
              <a:t>.</a:t>
            </a:r>
          </a:p>
        </p:txBody>
      </p:sp>
      <p:cxnSp>
        <p:nvCxnSpPr>
          <p:cNvPr id="8" name="Google Shape;2008;p17">
            <a:extLst>
              <a:ext uri="{FF2B5EF4-FFF2-40B4-BE49-F238E27FC236}">
                <a16:creationId xmlns:a16="http://schemas.microsoft.com/office/drawing/2014/main" id="{16BC51E9-96B3-4610-ACD8-AC4F26AF7627}"/>
              </a:ext>
            </a:extLst>
          </p:cNvPr>
          <p:cNvCxnSpPr/>
          <p:nvPr/>
        </p:nvCxnSpPr>
        <p:spPr>
          <a:xfrm>
            <a:off x="1072065" y="445025"/>
            <a:ext cx="2763000" cy="0"/>
          </a:xfrm>
          <a:prstGeom prst="straightConnector1">
            <a:avLst/>
          </a:prstGeom>
          <a:noFill/>
          <a:ln w="9525" cap="flat" cmpd="sng">
            <a:solidFill>
              <a:schemeClr val="accent1"/>
            </a:solidFill>
            <a:prstDash val="solid"/>
            <a:round/>
            <a:headEnd type="none" w="sm" len="sm"/>
            <a:tailEnd type="none" w="sm" len="sm"/>
          </a:ln>
          <a:effectLst>
            <a:outerShdw blurRad="57150" dist="19050" dir="5400000" algn="bl" rotWithShape="0">
              <a:srgbClr val="FFFFFF">
                <a:alpha val="49803"/>
              </a:srgbClr>
            </a:outerShdw>
          </a:effectLst>
        </p:spPr>
      </p:cxnSp>
    </p:spTree>
    <p:extLst>
      <p:ext uri="{BB962C8B-B14F-4D97-AF65-F5344CB8AC3E}">
        <p14:creationId xmlns:p14="http://schemas.microsoft.com/office/powerpoint/2010/main" val="17146752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mj-lt"/>
              </a:rPr>
              <a:t>ĐỊA ĐIỂM BẮT ĐẦU</a:t>
            </a:r>
          </a:p>
        </p:txBody>
      </p:sp>
      <p:sp>
        <p:nvSpPr>
          <p:cNvPr id="3" name="Text Placeholder 2"/>
          <p:cNvSpPr>
            <a:spLocks noGrp="1"/>
          </p:cNvSpPr>
          <p:nvPr>
            <p:ph type="body" idx="1"/>
          </p:nvPr>
        </p:nvSpPr>
        <p:spPr>
          <a:xfrm>
            <a:off x="1020694" y="1294417"/>
            <a:ext cx="4946400" cy="2760900"/>
          </a:xfrm>
        </p:spPr>
        <p:txBody>
          <a:bodyPr/>
          <a:lstStyle/>
          <a:p>
            <a:r>
              <a:rPr lang="vi-VN" dirty="0">
                <a:latin typeface="+mn-lt"/>
              </a:rPr>
              <a:t>Ở giai đoạn thử nghiệm dự án sẽ được chạy tại quận Bình Thạnh. </a:t>
            </a:r>
            <a:endParaRPr lang="en-US" dirty="0">
              <a:latin typeface="+mn-lt"/>
            </a:endParaRPr>
          </a:p>
          <a:p>
            <a:r>
              <a:rPr lang="vi-VN" dirty="0">
                <a:latin typeface="+mn-lt"/>
              </a:rPr>
              <a:t>Sau đó sẽ</a:t>
            </a:r>
            <a:r>
              <a:rPr lang="en-US" dirty="0">
                <a:latin typeface="+mn-lt"/>
              </a:rPr>
              <a:t> </a:t>
            </a:r>
            <a:r>
              <a:rPr lang="vi-VN" dirty="0">
                <a:latin typeface="+mn-lt"/>
              </a:rPr>
              <a:t>chạy thực tê trên khắp thành phố Hồ Chí Minh </a:t>
            </a:r>
            <a:br>
              <a:rPr lang="vi-VN" dirty="0">
                <a:latin typeface="+mn-lt"/>
              </a:rPr>
            </a:br>
            <a:endParaRPr lang="en-US" dirty="0">
              <a:latin typeface="+mn-lt"/>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8103" y="2420753"/>
            <a:ext cx="3862563" cy="2566150"/>
          </a:xfrm>
          <a:prstGeom prst="rect">
            <a:avLst/>
          </a:prstGeom>
        </p:spPr>
      </p:pic>
      <p:sp>
        <p:nvSpPr>
          <p:cNvPr id="8" name="TextBox 7"/>
          <p:cNvSpPr txBox="1"/>
          <p:nvPr/>
        </p:nvSpPr>
        <p:spPr>
          <a:xfrm>
            <a:off x="7808360" y="4753530"/>
            <a:ext cx="2342508" cy="307777"/>
          </a:xfrm>
          <a:prstGeom prst="rect">
            <a:avLst/>
          </a:prstGeom>
          <a:noFill/>
        </p:spPr>
        <p:txBody>
          <a:bodyPr wrap="square" rtlCol="0">
            <a:spAutoFit/>
          </a:bodyPr>
          <a:lstStyle/>
          <a:p>
            <a:r>
              <a:rPr lang="en-US" dirty="0" err="1">
                <a:solidFill>
                  <a:schemeClr val="bg1"/>
                </a:solidFill>
                <a:latin typeface="+mn-lt"/>
              </a:rPr>
              <a:t>Ảnh</a:t>
            </a:r>
            <a:r>
              <a:rPr lang="en-US" dirty="0">
                <a:solidFill>
                  <a:schemeClr val="bg1"/>
                </a:solidFill>
              </a:rPr>
              <a:t>: ichi.pro</a:t>
            </a:r>
          </a:p>
        </p:txBody>
      </p:sp>
      <p:cxnSp>
        <p:nvCxnSpPr>
          <p:cNvPr id="6" name="Google Shape;2008;p17">
            <a:extLst>
              <a:ext uri="{FF2B5EF4-FFF2-40B4-BE49-F238E27FC236}">
                <a16:creationId xmlns:a16="http://schemas.microsoft.com/office/drawing/2014/main" id="{DEB64BAA-8987-4C1A-876B-1901F6737951}"/>
              </a:ext>
            </a:extLst>
          </p:cNvPr>
          <p:cNvCxnSpPr/>
          <p:nvPr/>
        </p:nvCxnSpPr>
        <p:spPr>
          <a:xfrm>
            <a:off x="1116511" y="384914"/>
            <a:ext cx="2763000" cy="0"/>
          </a:xfrm>
          <a:prstGeom prst="straightConnector1">
            <a:avLst/>
          </a:prstGeom>
          <a:noFill/>
          <a:ln w="9525" cap="flat" cmpd="sng">
            <a:solidFill>
              <a:schemeClr val="accent1"/>
            </a:solidFill>
            <a:prstDash val="solid"/>
            <a:round/>
            <a:headEnd type="none" w="sm" len="sm"/>
            <a:tailEnd type="none" w="sm" len="sm"/>
          </a:ln>
          <a:effectLst>
            <a:outerShdw blurRad="57150" dist="19050" dir="5400000" algn="bl" rotWithShape="0">
              <a:srgbClr val="FFFFFF">
                <a:alpha val="49803"/>
              </a:srgbClr>
            </a:outerShdw>
          </a:effectLst>
        </p:spPr>
      </p:cxnSp>
    </p:spTree>
    <p:extLst>
      <p:ext uri="{BB962C8B-B14F-4D97-AF65-F5344CB8AC3E}">
        <p14:creationId xmlns:p14="http://schemas.microsoft.com/office/powerpoint/2010/main" val="81764279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4"/>
          <p:cNvSpPr txBox="1">
            <a:spLocks noGrp="1"/>
          </p:cNvSpPr>
          <p:nvPr>
            <p:ph type="title"/>
          </p:nvPr>
        </p:nvSpPr>
        <p:spPr>
          <a:xfrm>
            <a:off x="3760331" y="4141372"/>
            <a:ext cx="4672469" cy="598800"/>
          </a:xfrm>
          <a:prstGeom prst="rect">
            <a:avLst/>
          </a:prstGeom>
          <a:noFill/>
          <a:ln>
            <a:noFill/>
          </a:ln>
        </p:spPr>
        <p:txBody>
          <a:bodyPr spcFirstLastPara="1" wrap="square" lIns="91425" tIns="91425" rIns="91425" bIns="91425" anchor="b" anchorCtr="0">
            <a:noAutofit/>
          </a:bodyPr>
          <a:lstStyle/>
          <a:p>
            <a:pPr lvl="0"/>
            <a:r>
              <a:rPr lang="en-US" dirty="0"/>
              <a:t>QUY TRÌNH PHÁT TRIỂN THEO GÓC NHÌN BUSINESS</a:t>
            </a:r>
          </a:p>
        </p:txBody>
      </p:sp>
      <p:sp>
        <p:nvSpPr>
          <p:cNvPr id="151" name="Google Shape;151;p4"/>
          <p:cNvSpPr txBox="1">
            <a:spLocks noGrp="1"/>
          </p:cNvSpPr>
          <p:nvPr>
            <p:ph type="title" idx="2"/>
          </p:nvPr>
        </p:nvSpPr>
        <p:spPr>
          <a:xfrm>
            <a:off x="1048270" y="3287500"/>
            <a:ext cx="2412900" cy="931500"/>
          </a:xfrm>
          <a:prstGeom prst="rect">
            <a:avLst/>
          </a:prstGeom>
          <a:noFill/>
          <a:ln>
            <a:noFill/>
          </a:ln>
          <a:effectLst>
            <a:outerShdw blurRad="114300" dist="28575" dir="6360000" algn="bl" rotWithShape="0">
              <a:schemeClr val="accent1">
                <a:alpha val="49411"/>
              </a:schemeClr>
            </a:outerShdw>
          </a:effectLst>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6000"/>
              <a:buNone/>
            </a:pPr>
            <a:r>
              <a:rPr lang="en-US" dirty="0"/>
              <a:t>05.1</a:t>
            </a:r>
            <a:endParaRPr dirty="0"/>
          </a:p>
        </p:txBody>
      </p:sp>
      <p:cxnSp>
        <p:nvCxnSpPr>
          <p:cNvPr id="153" name="Google Shape;153;p4"/>
          <p:cNvCxnSpPr/>
          <p:nvPr/>
        </p:nvCxnSpPr>
        <p:spPr>
          <a:xfrm>
            <a:off x="3610750" y="3484880"/>
            <a:ext cx="0" cy="768317"/>
          </a:xfrm>
          <a:prstGeom prst="straightConnector1">
            <a:avLst/>
          </a:prstGeom>
          <a:noFill/>
          <a:ln w="9525" cap="flat" cmpd="sng">
            <a:solidFill>
              <a:schemeClr val="accent1"/>
            </a:solidFill>
            <a:prstDash val="solid"/>
            <a:round/>
            <a:headEnd type="none" w="sm" len="sm"/>
            <a:tailEnd type="none" w="sm" len="sm"/>
          </a:ln>
          <a:effectLst>
            <a:outerShdw blurRad="57150" dist="19050" dir="5400000" algn="bl" rotWithShape="0">
              <a:srgbClr val="FFFFFF">
                <a:alpha val="49411"/>
              </a:srgbClr>
            </a:outerShdw>
          </a:effectLst>
        </p:spPr>
      </p:cxnSp>
    </p:spTree>
    <p:extLst>
      <p:ext uri="{BB962C8B-B14F-4D97-AF65-F5344CB8AC3E}">
        <p14:creationId xmlns:p14="http://schemas.microsoft.com/office/powerpoint/2010/main" val="8577934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3"/>
          <p:cNvSpPr txBox="1"/>
          <p:nvPr/>
        </p:nvSpPr>
        <p:spPr>
          <a:xfrm>
            <a:off x="4410227" y="963411"/>
            <a:ext cx="2777556" cy="3252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383838"/>
              </a:buClr>
              <a:buSzPts val="1800"/>
              <a:buFont typeface="Julius Sans One"/>
              <a:buNone/>
            </a:pPr>
            <a:r>
              <a:rPr lang="en-US" sz="1800" b="1" dirty="0" err="1">
                <a:solidFill>
                  <a:schemeClr val="lt1"/>
                </a:solidFill>
                <a:latin typeface="Montserrat ExtraBold"/>
                <a:sym typeface="Montserrat ExtraBold"/>
              </a:rPr>
              <a:t>Mô</a:t>
            </a:r>
            <a:r>
              <a:rPr lang="en-US" sz="1800" b="1" dirty="0">
                <a:solidFill>
                  <a:schemeClr val="lt1"/>
                </a:solidFill>
                <a:latin typeface="Montserrat ExtraBold"/>
                <a:sym typeface="Montserrat ExtraBold"/>
              </a:rPr>
              <a:t> </a:t>
            </a:r>
            <a:r>
              <a:rPr lang="en-US" sz="1800" b="1" dirty="0" err="1">
                <a:solidFill>
                  <a:schemeClr val="lt1"/>
                </a:solidFill>
                <a:latin typeface="Montserrat ExtraBold"/>
                <a:sym typeface="Montserrat ExtraBold"/>
              </a:rPr>
              <a:t>tả</a:t>
            </a:r>
            <a:r>
              <a:rPr lang="en-US" sz="1800" b="1" dirty="0">
                <a:solidFill>
                  <a:schemeClr val="lt1"/>
                </a:solidFill>
                <a:latin typeface="Montserrat ExtraBold"/>
                <a:sym typeface="Montserrat ExtraBold"/>
              </a:rPr>
              <a:t> </a:t>
            </a:r>
            <a:r>
              <a:rPr lang="en-US" sz="1800" b="1" dirty="0" err="1">
                <a:solidFill>
                  <a:schemeClr val="lt1"/>
                </a:solidFill>
                <a:latin typeface="Montserrat ExtraBold"/>
                <a:sym typeface="Montserrat ExtraBold"/>
              </a:rPr>
              <a:t>công</a:t>
            </a:r>
            <a:r>
              <a:rPr lang="en-US" sz="1800" b="1" dirty="0">
                <a:solidFill>
                  <a:schemeClr val="lt1"/>
                </a:solidFill>
                <a:latin typeface="Montserrat ExtraBold"/>
                <a:sym typeface="Montserrat ExtraBold"/>
              </a:rPr>
              <a:t> ty</a:t>
            </a:r>
            <a:endParaRPr lang="en-US" dirty="0"/>
          </a:p>
        </p:txBody>
      </p:sp>
      <p:sp>
        <p:nvSpPr>
          <p:cNvPr id="113" name="Google Shape;113;p3"/>
          <p:cNvSpPr txBox="1"/>
          <p:nvPr/>
        </p:nvSpPr>
        <p:spPr>
          <a:xfrm>
            <a:off x="-755043" y="1728015"/>
            <a:ext cx="3823724" cy="325200"/>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383838"/>
              </a:buClr>
              <a:buSzPts val="1800"/>
              <a:buFont typeface="Julius Sans One"/>
              <a:buNone/>
            </a:pPr>
            <a:r>
              <a:rPr lang="en-US" sz="1800" b="1" i="0" u="none" strike="noStrike" cap="none" dirty="0" err="1">
                <a:solidFill>
                  <a:schemeClr val="lt1"/>
                </a:solidFill>
                <a:latin typeface="Montserrat ExtraBold"/>
                <a:ea typeface="Montserrat ExtraBold"/>
                <a:cs typeface="Montserrat ExtraBold"/>
                <a:sym typeface="Montserrat ExtraBold"/>
              </a:rPr>
              <a:t>Sản</a:t>
            </a:r>
            <a:r>
              <a:rPr lang="en-US" sz="1800" b="1" i="0" u="none" strike="noStrike" cap="none" dirty="0">
                <a:solidFill>
                  <a:schemeClr val="lt1"/>
                </a:solidFill>
                <a:latin typeface="Montserrat ExtraBold"/>
                <a:ea typeface="Montserrat ExtraBold"/>
                <a:cs typeface="Montserrat ExtraBold"/>
                <a:sym typeface="Montserrat ExtraBold"/>
              </a:rPr>
              <a:t> </a:t>
            </a:r>
            <a:r>
              <a:rPr lang="en-US" sz="1800" b="1" i="0" u="none" strike="noStrike" cap="none" dirty="0" err="1">
                <a:solidFill>
                  <a:schemeClr val="lt1"/>
                </a:solidFill>
                <a:latin typeface="Montserrat ExtraBold"/>
                <a:ea typeface="Montserrat ExtraBold"/>
                <a:cs typeface="Montserrat ExtraBold"/>
                <a:sym typeface="Montserrat ExtraBold"/>
              </a:rPr>
              <a:t>phẩm</a:t>
            </a:r>
            <a:r>
              <a:rPr lang="en-US" sz="1800" b="1" i="0" u="none" strike="noStrike" cap="none" dirty="0">
                <a:solidFill>
                  <a:schemeClr val="lt1"/>
                </a:solidFill>
                <a:latin typeface="Montserrat ExtraBold"/>
                <a:ea typeface="Montserrat ExtraBold"/>
                <a:cs typeface="Montserrat ExtraBold"/>
                <a:sym typeface="Montserrat ExtraBold"/>
              </a:rPr>
              <a:t> &amp; </a:t>
            </a:r>
            <a:endParaRPr lang="en-US" sz="1800" b="1" dirty="0">
              <a:solidFill>
                <a:schemeClr val="lt1"/>
              </a:solidFill>
              <a:latin typeface="Montserrat ExtraBold"/>
              <a:ea typeface="Montserrat ExtraBold"/>
              <a:cs typeface="Montserrat ExtraBold"/>
              <a:sym typeface="Montserrat ExtraBold"/>
            </a:endParaRPr>
          </a:p>
          <a:p>
            <a:pPr marL="0" marR="0" lvl="0" indent="0" algn="r" rtl="0">
              <a:lnSpc>
                <a:spcPct val="100000"/>
              </a:lnSpc>
              <a:spcBef>
                <a:spcPts val="0"/>
              </a:spcBef>
              <a:spcAft>
                <a:spcPts val="0"/>
              </a:spcAft>
              <a:buClr>
                <a:srgbClr val="383838"/>
              </a:buClr>
              <a:buSzPts val="1800"/>
              <a:buFont typeface="Julius Sans One"/>
              <a:buNone/>
            </a:pPr>
            <a:r>
              <a:rPr lang="en-US" sz="1800" b="1" dirty="0" err="1">
                <a:solidFill>
                  <a:schemeClr val="lt1"/>
                </a:solidFill>
                <a:latin typeface="Montserrat ExtraBold"/>
                <a:ea typeface="Montserrat ExtraBold"/>
                <a:cs typeface="Montserrat ExtraBold"/>
                <a:sym typeface="Montserrat ExtraBold"/>
              </a:rPr>
              <a:t>D</a:t>
            </a:r>
            <a:r>
              <a:rPr lang="en-US" sz="1800" b="1" i="0" u="none" strike="noStrike" cap="none" dirty="0" err="1">
                <a:solidFill>
                  <a:schemeClr val="lt1"/>
                </a:solidFill>
                <a:latin typeface="Montserrat ExtraBold"/>
                <a:ea typeface="Montserrat ExtraBold"/>
                <a:cs typeface="Montserrat ExtraBold"/>
                <a:sym typeface="Montserrat ExtraBold"/>
              </a:rPr>
              <a:t>ịch</a:t>
            </a:r>
            <a:r>
              <a:rPr lang="en-US" sz="1800" b="1" i="0" u="none" strike="noStrike" cap="none" dirty="0">
                <a:solidFill>
                  <a:schemeClr val="lt1"/>
                </a:solidFill>
                <a:latin typeface="Montserrat ExtraBold"/>
                <a:ea typeface="Montserrat ExtraBold"/>
                <a:cs typeface="Montserrat ExtraBold"/>
                <a:sym typeface="Montserrat ExtraBold"/>
              </a:rPr>
              <a:t> </a:t>
            </a:r>
            <a:r>
              <a:rPr lang="en-US" sz="1800" b="1" i="0" u="none" strike="noStrike" cap="none" dirty="0" err="1">
                <a:solidFill>
                  <a:schemeClr val="lt1"/>
                </a:solidFill>
                <a:latin typeface="Montserrat ExtraBold"/>
                <a:ea typeface="Montserrat ExtraBold"/>
                <a:cs typeface="Montserrat ExtraBold"/>
                <a:sym typeface="Montserrat ExtraBold"/>
              </a:rPr>
              <a:t>vụ</a:t>
            </a:r>
            <a:endParaRPr dirty="0"/>
          </a:p>
        </p:txBody>
      </p:sp>
      <p:sp>
        <p:nvSpPr>
          <p:cNvPr id="114" name="Google Shape;114;p3"/>
          <p:cNvSpPr txBox="1"/>
          <p:nvPr/>
        </p:nvSpPr>
        <p:spPr>
          <a:xfrm>
            <a:off x="4343254" y="2542587"/>
            <a:ext cx="4944789" cy="3252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383838"/>
              </a:buClr>
              <a:buSzPts val="1800"/>
              <a:buFont typeface="Julius Sans One"/>
              <a:buNone/>
              <a:tabLst/>
              <a:defRPr/>
            </a:pPr>
            <a:r>
              <a:rPr lang="en-US" sz="1800" b="1" dirty="0">
                <a:solidFill>
                  <a:schemeClr val="lt1"/>
                </a:solidFill>
                <a:latin typeface="Montserrat ExtraBold"/>
                <a:sym typeface="Montserrat ExtraBold"/>
              </a:rPr>
              <a:t>1. </a:t>
            </a:r>
            <a:r>
              <a:rPr lang="en-US" sz="1800" b="1" dirty="0" err="1">
                <a:solidFill>
                  <a:schemeClr val="lt1"/>
                </a:solidFill>
                <a:latin typeface="Montserrat ExtraBold"/>
                <a:sym typeface="Montserrat ExtraBold"/>
              </a:rPr>
              <a:t>Phát</a:t>
            </a:r>
            <a:r>
              <a:rPr lang="en-US" sz="1800" b="1" dirty="0">
                <a:solidFill>
                  <a:schemeClr val="lt1"/>
                </a:solidFill>
                <a:latin typeface="Montserrat ExtraBold"/>
                <a:sym typeface="Montserrat ExtraBold"/>
              </a:rPr>
              <a:t> </a:t>
            </a:r>
            <a:r>
              <a:rPr lang="en-US" sz="1800" b="1" dirty="0" err="1">
                <a:solidFill>
                  <a:schemeClr val="lt1"/>
                </a:solidFill>
                <a:latin typeface="Montserrat ExtraBold"/>
                <a:sym typeface="Montserrat ExtraBold"/>
              </a:rPr>
              <a:t>triển</a:t>
            </a:r>
            <a:r>
              <a:rPr lang="en-US" sz="1800" b="1" dirty="0">
                <a:solidFill>
                  <a:schemeClr val="lt1"/>
                </a:solidFill>
                <a:latin typeface="Montserrat ExtraBold"/>
                <a:sym typeface="Montserrat ExtraBold"/>
              </a:rPr>
              <a:t> </a:t>
            </a:r>
            <a:r>
              <a:rPr lang="en-US" sz="1800" b="1" dirty="0" err="1">
                <a:solidFill>
                  <a:schemeClr val="lt1"/>
                </a:solidFill>
                <a:latin typeface="Montserrat ExtraBold"/>
                <a:sym typeface="Montserrat ExtraBold"/>
              </a:rPr>
              <a:t>theo</a:t>
            </a:r>
            <a:r>
              <a:rPr lang="en-US" sz="1800" b="1" dirty="0">
                <a:solidFill>
                  <a:schemeClr val="lt1"/>
                </a:solidFill>
                <a:latin typeface="Montserrat ExtraBold"/>
                <a:sym typeface="Montserrat ExtraBold"/>
              </a:rPr>
              <a:t> </a:t>
            </a:r>
            <a:r>
              <a:rPr lang="en-US" sz="1800" b="1" dirty="0" err="1">
                <a:solidFill>
                  <a:schemeClr val="lt1"/>
                </a:solidFill>
                <a:latin typeface="Montserrat ExtraBold"/>
                <a:sym typeface="Montserrat ExtraBold"/>
              </a:rPr>
              <a:t>góc</a:t>
            </a:r>
            <a:r>
              <a:rPr lang="en-US" sz="1800" b="1" dirty="0">
                <a:solidFill>
                  <a:schemeClr val="lt1"/>
                </a:solidFill>
                <a:latin typeface="Montserrat ExtraBold"/>
                <a:sym typeface="Montserrat ExtraBold"/>
              </a:rPr>
              <a:t> </a:t>
            </a:r>
            <a:r>
              <a:rPr lang="en-US" sz="1800" b="1" dirty="0" err="1">
                <a:solidFill>
                  <a:schemeClr val="lt1"/>
                </a:solidFill>
                <a:latin typeface="Montserrat ExtraBold"/>
                <a:sym typeface="Montserrat ExtraBold"/>
              </a:rPr>
              <a:t>nhìn</a:t>
            </a:r>
            <a:r>
              <a:rPr lang="en-US" sz="1800" b="1" dirty="0">
                <a:solidFill>
                  <a:schemeClr val="lt1"/>
                </a:solidFill>
                <a:latin typeface="Montserrat ExtraBold"/>
                <a:sym typeface="Montserrat ExtraBold"/>
              </a:rPr>
              <a:t> </a:t>
            </a:r>
            <a:r>
              <a:rPr lang="en-US" sz="1800" b="1" dirty="0" err="1">
                <a:solidFill>
                  <a:schemeClr val="lt1"/>
                </a:solidFill>
                <a:latin typeface="Montserrat ExtraBold"/>
                <a:sym typeface="Montserrat ExtraBold"/>
              </a:rPr>
              <a:t>Developper</a:t>
            </a:r>
            <a:endParaRPr lang="en-US" sz="1800" b="1" dirty="0">
              <a:solidFill>
                <a:schemeClr val="lt1"/>
              </a:solidFill>
              <a:latin typeface="Montserrat ExtraBold"/>
              <a:sym typeface="Montserrat ExtraBold"/>
            </a:endParaRPr>
          </a:p>
          <a:p>
            <a:pPr marL="0" marR="0" lvl="0" indent="0" algn="l" defTabSz="914400" rtl="0" eaLnBrk="1" fontAlgn="auto" latinLnBrk="0" hangingPunct="1">
              <a:lnSpc>
                <a:spcPct val="100000"/>
              </a:lnSpc>
              <a:spcBef>
                <a:spcPts val="0"/>
              </a:spcBef>
              <a:spcAft>
                <a:spcPts val="0"/>
              </a:spcAft>
              <a:buClr>
                <a:srgbClr val="383838"/>
              </a:buClr>
              <a:buSzPts val="1800"/>
              <a:buFont typeface="Julius Sans One"/>
              <a:buNone/>
              <a:tabLst/>
              <a:defRPr/>
            </a:pPr>
            <a:r>
              <a:rPr kumimoji="0" lang="en-US" sz="1800" b="1" i="0" u="none" strike="noStrike" kern="0" cap="none" spc="0" normalizeH="0" baseline="0" noProof="0" dirty="0">
                <a:ln>
                  <a:noFill/>
                </a:ln>
                <a:solidFill>
                  <a:srgbClr val="FFFFFF"/>
                </a:solidFill>
                <a:effectLst/>
                <a:uLnTx/>
                <a:uFillTx/>
                <a:latin typeface="Montserrat ExtraBold"/>
                <a:ea typeface="Montserrat ExtraBold"/>
                <a:cs typeface="Montserrat ExtraBold"/>
                <a:sym typeface="Montserrat ExtraBold"/>
              </a:rPr>
              <a:t>2. </a:t>
            </a:r>
            <a:r>
              <a:rPr kumimoji="0" lang="en-US" sz="1800" b="1" i="0" u="none" strike="noStrike" kern="0" cap="none" spc="0" normalizeH="0" baseline="0" noProof="0" dirty="0" err="1">
                <a:ln>
                  <a:noFill/>
                </a:ln>
                <a:solidFill>
                  <a:srgbClr val="FFFFFF"/>
                </a:solidFill>
                <a:effectLst/>
                <a:uLnTx/>
                <a:uFillTx/>
                <a:latin typeface="Montserrat ExtraBold"/>
                <a:ea typeface="Montserrat ExtraBold"/>
                <a:cs typeface="Montserrat ExtraBold"/>
                <a:sym typeface="Montserrat ExtraBold"/>
              </a:rPr>
              <a:t>Kế</a:t>
            </a:r>
            <a:r>
              <a:rPr kumimoji="0" lang="en-US" sz="1800" b="1" i="0" u="none" strike="noStrike" kern="0" cap="none" spc="0" normalizeH="0" baseline="0" noProof="0" dirty="0">
                <a:ln>
                  <a:noFill/>
                </a:ln>
                <a:solidFill>
                  <a:srgbClr val="FFFFFF"/>
                </a:solidFill>
                <a:effectLst/>
                <a:uLnTx/>
                <a:uFillTx/>
                <a:latin typeface="Montserrat ExtraBold"/>
                <a:ea typeface="Montserrat ExtraBold"/>
                <a:cs typeface="Montserrat ExtraBold"/>
                <a:sym typeface="Montserrat ExtraBold"/>
              </a:rPr>
              <a:t> </a:t>
            </a:r>
            <a:r>
              <a:rPr kumimoji="0" lang="en-US" sz="1800" b="1" i="0" u="none" strike="noStrike" kern="0" cap="none" spc="0" normalizeH="0" baseline="0" noProof="0" dirty="0" err="1">
                <a:ln>
                  <a:noFill/>
                </a:ln>
                <a:solidFill>
                  <a:srgbClr val="FFFFFF"/>
                </a:solidFill>
                <a:effectLst/>
                <a:uLnTx/>
                <a:uFillTx/>
                <a:latin typeface="Montserrat ExtraBold"/>
                <a:ea typeface="Montserrat ExtraBold"/>
                <a:cs typeface="Montserrat ExtraBold"/>
                <a:sym typeface="Montserrat ExtraBold"/>
              </a:rPr>
              <a:t>hoạch</a:t>
            </a:r>
            <a:r>
              <a:rPr kumimoji="0" lang="en-US" sz="1800" b="1" i="0" u="none" strike="noStrike" kern="0" cap="none" spc="0" normalizeH="0" baseline="0" noProof="0" dirty="0">
                <a:ln>
                  <a:noFill/>
                </a:ln>
                <a:solidFill>
                  <a:srgbClr val="FFFFFF"/>
                </a:solidFill>
                <a:effectLst/>
                <a:uLnTx/>
                <a:uFillTx/>
                <a:latin typeface="Montserrat ExtraBold"/>
                <a:ea typeface="Montserrat ExtraBold"/>
                <a:cs typeface="Montserrat ExtraBold"/>
                <a:sym typeface="Montserrat ExtraBold"/>
              </a:rPr>
              <a:t> </a:t>
            </a:r>
            <a:r>
              <a:rPr kumimoji="0" lang="en-US" sz="1800" b="1" i="0" u="none" strike="noStrike" kern="0" cap="none" spc="0" normalizeH="0" baseline="0" noProof="0" dirty="0" err="1">
                <a:ln>
                  <a:noFill/>
                </a:ln>
                <a:solidFill>
                  <a:srgbClr val="FFFFFF"/>
                </a:solidFill>
                <a:effectLst/>
                <a:uLnTx/>
                <a:uFillTx/>
                <a:latin typeface="Montserrat ExtraBold"/>
                <a:ea typeface="Montserrat ExtraBold"/>
                <a:cs typeface="Montserrat ExtraBold"/>
                <a:sym typeface="Montserrat ExtraBold"/>
              </a:rPr>
              <a:t>hoạch</a:t>
            </a:r>
            <a:r>
              <a:rPr kumimoji="0" lang="en-US" sz="1800" b="1" i="0" u="none" strike="noStrike" kern="0" cap="none" spc="0" normalizeH="0" baseline="0" noProof="0" dirty="0">
                <a:ln>
                  <a:noFill/>
                </a:ln>
                <a:solidFill>
                  <a:srgbClr val="FFFFFF"/>
                </a:solidFill>
                <a:effectLst/>
                <a:uLnTx/>
                <a:uFillTx/>
                <a:latin typeface="Montserrat ExtraBold"/>
                <a:ea typeface="Montserrat ExtraBold"/>
                <a:cs typeface="Montserrat ExtraBold"/>
                <a:sym typeface="Montserrat ExtraBold"/>
              </a:rPr>
              <a:t> </a:t>
            </a:r>
            <a:r>
              <a:rPr kumimoji="0" lang="en-US" sz="1800" b="1" i="0" u="none" strike="noStrike" kern="0" cap="none" spc="0" normalizeH="0" baseline="0" noProof="0" dirty="0" err="1">
                <a:ln>
                  <a:noFill/>
                </a:ln>
                <a:solidFill>
                  <a:srgbClr val="FFFFFF"/>
                </a:solidFill>
                <a:effectLst/>
                <a:uLnTx/>
                <a:uFillTx/>
                <a:latin typeface="Montserrat ExtraBold"/>
                <a:ea typeface="Montserrat ExtraBold"/>
                <a:cs typeface="Montserrat ExtraBold"/>
                <a:sym typeface="Montserrat ExtraBold"/>
              </a:rPr>
              <a:t>động</a:t>
            </a:r>
            <a:endParaRPr kumimoji="0" lang="en-US" sz="1800" b="1" i="0" u="none" strike="noStrike" kern="0" cap="none" spc="0" normalizeH="0" baseline="0" noProof="0" dirty="0">
              <a:ln>
                <a:noFill/>
              </a:ln>
              <a:solidFill>
                <a:srgbClr val="FFFFFF"/>
              </a:solidFill>
              <a:effectLst/>
              <a:uLnTx/>
              <a:uFillTx/>
              <a:latin typeface="Montserrat ExtraBold"/>
              <a:ea typeface="Montserrat ExtraBold"/>
              <a:cs typeface="Montserrat ExtraBold"/>
              <a:sym typeface="Montserrat ExtraBold"/>
            </a:endParaRPr>
          </a:p>
          <a:p>
            <a:pPr marL="0" marR="0" lvl="0" indent="0" algn="l" rtl="0">
              <a:lnSpc>
                <a:spcPct val="100000"/>
              </a:lnSpc>
              <a:spcBef>
                <a:spcPts val="0"/>
              </a:spcBef>
              <a:spcAft>
                <a:spcPts val="0"/>
              </a:spcAft>
              <a:buClr>
                <a:srgbClr val="383838"/>
              </a:buClr>
              <a:buSzPts val="1800"/>
              <a:buFont typeface="Julius Sans One"/>
              <a:buNone/>
            </a:pPr>
            <a:endParaRPr lang="en-US" dirty="0"/>
          </a:p>
        </p:txBody>
      </p:sp>
      <p:sp>
        <p:nvSpPr>
          <p:cNvPr id="115" name="Google Shape;115;p3"/>
          <p:cNvSpPr txBox="1"/>
          <p:nvPr/>
        </p:nvSpPr>
        <p:spPr>
          <a:xfrm>
            <a:off x="342236" y="3110773"/>
            <a:ext cx="2734976" cy="325200"/>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383838"/>
              </a:buClr>
              <a:buSzPts val="1800"/>
              <a:buFont typeface="Julius Sans One"/>
              <a:buNone/>
            </a:pPr>
            <a:r>
              <a:rPr lang="en-US" sz="1800" b="1" i="0" u="none" strike="noStrike" cap="none" dirty="0">
                <a:solidFill>
                  <a:schemeClr val="lt1"/>
                </a:solidFill>
                <a:latin typeface="Montserrat ExtraBold"/>
                <a:ea typeface="Montserrat ExtraBold"/>
                <a:cs typeface="Montserrat ExtraBold"/>
                <a:sym typeface="Montserrat ExtraBold"/>
              </a:rPr>
              <a:t>Marketing &amp; </a:t>
            </a:r>
          </a:p>
          <a:p>
            <a:pPr marL="0" marR="0" lvl="0" indent="0" algn="r" rtl="0">
              <a:lnSpc>
                <a:spcPct val="100000"/>
              </a:lnSpc>
              <a:spcBef>
                <a:spcPts val="0"/>
              </a:spcBef>
              <a:spcAft>
                <a:spcPts val="0"/>
              </a:spcAft>
              <a:buClr>
                <a:srgbClr val="383838"/>
              </a:buClr>
              <a:buSzPts val="1800"/>
              <a:buFont typeface="Julius Sans One"/>
              <a:buNone/>
            </a:pPr>
            <a:r>
              <a:rPr lang="en-US" sz="1800" b="1" i="0" u="none" strike="noStrike" cap="none" dirty="0" err="1">
                <a:solidFill>
                  <a:schemeClr val="lt1"/>
                </a:solidFill>
                <a:latin typeface="Montserrat ExtraBold"/>
                <a:ea typeface="Montserrat ExtraBold"/>
                <a:cs typeface="Montserrat ExtraBold"/>
                <a:sym typeface="Montserrat ExtraBold"/>
              </a:rPr>
              <a:t>truyền</a:t>
            </a:r>
            <a:r>
              <a:rPr lang="en-US" sz="1800" b="1" i="0" u="none" strike="noStrike" cap="none" dirty="0">
                <a:solidFill>
                  <a:schemeClr val="lt1"/>
                </a:solidFill>
                <a:latin typeface="Montserrat ExtraBold"/>
                <a:ea typeface="Montserrat ExtraBold"/>
                <a:cs typeface="Montserrat ExtraBold"/>
                <a:sym typeface="Montserrat ExtraBold"/>
              </a:rPr>
              <a:t> </a:t>
            </a:r>
            <a:r>
              <a:rPr lang="en-US" sz="1800" b="1" i="0" u="none" strike="noStrike" cap="none" dirty="0" err="1">
                <a:solidFill>
                  <a:schemeClr val="lt1"/>
                </a:solidFill>
                <a:latin typeface="Montserrat ExtraBold"/>
                <a:ea typeface="Montserrat ExtraBold"/>
                <a:cs typeface="Montserrat ExtraBold"/>
                <a:sym typeface="Montserrat ExtraBold"/>
              </a:rPr>
              <a:t>thông</a:t>
            </a:r>
            <a:r>
              <a:rPr lang="en-US" sz="1800" b="1" i="0" u="none" strike="noStrike" cap="none" dirty="0">
                <a:solidFill>
                  <a:schemeClr val="lt1"/>
                </a:solidFill>
                <a:latin typeface="Montserrat ExtraBold"/>
                <a:ea typeface="Montserrat ExtraBold"/>
                <a:cs typeface="Montserrat ExtraBold"/>
                <a:sym typeface="Montserrat ExtraBold"/>
              </a:rPr>
              <a:t> </a:t>
            </a:r>
            <a:endParaRPr dirty="0"/>
          </a:p>
        </p:txBody>
      </p:sp>
      <p:sp>
        <p:nvSpPr>
          <p:cNvPr id="116" name="Google Shape;116;p3"/>
          <p:cNvSpPr txBox="1"/>
          <p:nvPr/>
        </p:nvSpPr>
        <p:spPr>
          <a:xfrm>
            <a:off x="4410226" y="4010991"/>
            <a:ext cx="4592003" cy="325200"/>
          </a:xfrm>
          <a:prstGeom prst="rect">
            <a:avLst/>
          </a:prstGeom>
          <a:noFill/>
          <a:ln>
            <a:noFill/>
          </a:ln>
        </p:spPr>
        <p:txBody>
          <a:bodyPr spcFirstLastPara="1" wrap="square" lIns="91425" tIns="91425" rIns="91425" bIns="91425" anchor="ctr" anchorCtr="0">
            <a:noAutofit/>
          </a:bodyPr>
          <a:lstStyle/>
          <a:p>
            <a:pPr>
              <a:buClr>
                <a:srgbClr val="383838"/>
              </a:buClr>
              <a:buSzPts val="1800"/>
            </a:pPr>
            <a:r>
              <a:rPr lang="en-US" sz="1800" b="1" dirty="0">
                <a:solidFill>
                  <a:schemeClr val="lt1"/>
                </a:solidFill>
                <a:latin typeface="Montserrat ExtraBold"/>
                <a:sym typeface="Montserrat ExtraBold"/>
              </a:rPr>
              <a:t>1. </a:t>
            </a:r>
            <a:r>
              <a:rPr lang="en-US" sz="1800" b="1" dirty="0" err="1">
                <a:solidFill>
                  <a:schemeClr val="lt1"/>
                </a:solidFill>
                <a:latin typeface="Montserrat ExtraBold"/>
                <a:sym typeface="Montserrat ExtraBold"/>
              </a:rPr>
              <a:t>Phát</a:t>
            </a:r>
            <a:r>
              <a:rPr lang="en-US" sz="1800" b="1" dirty="0">
                <a:solidFill>
                  <a:schemeClr val="lt1"/>
                </a:solidFill>
                <a:latin typeface="Montserrat ExtraBold"/>
                <a:sym typeface="Montserrat ExtraBold"/>
              </a:rPr>
              <a:t> </a:t>
            </a:r>
            <a:r>
              <a:rPr lang="en-US" sz="1800" b="1" dirty="0" err="1">
                <a:solidFill>
                  <a:schemeClr val="lt1"/>
                </a:solidFill>
                <a:latin typeface="Montserrat ExtraBold"/>
                <a:sym typeface="Montserrat ExtraBold"/>
              </a:rPr>
              <a:t>triển</a:t>
            </a:r>
            <a:r>
              <a:rPr lang="en-US" sz="1800" b="1" dirty="0">
                <a:solidFill>
                  <a:schemeClr val="lt1"/>
                </a:solidFill>
                <a:latin typeface="Montserrat ExtraBold"/>
                <a:sym typeface="Montserrat ExtraBold"/>
              </a:rPr>
              <a:t> </a:t>
            </a:r>
            <a:r>
              <a:rPr lang="en-US" sz="1800" b="1" dirty="0" err="1">
                <a:solidFill>
                  <a:schemeClr val="lt1"/>
                </a:solidFill>
                <a:latin typeface="Montserrat ExtraBold"/>
                <a:sym typeface="Montserrat ExtraBold"/>
              </a:rPr>
              <a:t>theo</a:t>
            </a:r>
            <a:r>
              <a:rPr lang="en-US" sz="1800" b="1" dirty="0">
                <a:solidFill>
                  <a:schemeClr val="lt1"/>
                </a:solidFill>
                <a:latin typeface="Montserrat ExtraBold"/>
                <a:sym typeface="Montserrat ExtraBold"/>
              </a:rPr>
              <a:t> </a:t>
            </a:r>
            <a:r>
              <a:rPr lang="en-US" sz="1800" b="1" dirty="0" err="1">
                <a:solidFill>
                  <a:schemeClr val="lt1"/>
                </a:solidFill>
                <a:latin typeface="Montserrat ExtraBold"/>
                <a:sym typeface="Montserrat ExtraBold"/>
              </a:rPr>
              <a:t>góc</a:t>
            </a:r>
            <a:r>
              <a:rPr lang="en-US" sz="1800" b="1" dirty="0">
                <a:solidFill>
                  <a:schemeClr val="lt1"/>
                </a:solidFill>
                <a:latin typeface="Montserrat ExtraBold"/>
                <a:sym typeface="Montserrat ExtraBold"/>
              </a:rPr>
              <a:t> </a:t>
            </a:r>
            <a:r>
              <a:rPr lang="en-US" sz="1800" b="1" dirty="0" err="1">
                <a:solidFill>
                  <a:schemeClr val="lt1"/>
                </a:solidFill>
                <a:latin typeface="Montserrat ExtraBold"/>
                <a:sym typeface="Montserrat ExtraBold"/>
              </a:rPr>
              <a:t>nhìn</a:t>
            </a:r>
            <a:r>
              <a:rPr lang="en-US" sz="1800" b="1" dirty="0">
                <a:solidFill>
                  <a:schemeClr val="lt1"/>
                </a:solidFill>
                <a:latin typeface="Montserrat ExtraBold"/>
                <a:sym typeface="Montserrat ExtraBold"/>
              </a:rPr>
              <a:t> Business</a:t>
            </a:r>
          </a:p>
          <a:p>
            <a:pPr>
              <a:buClr>
                <a:srgbClr val="383838"/>
              </a:buClr>
              <a:buSzPts val="1800"/>
            </a:pPr>
            <a:r>
              <a:rPr lang="en-US" sz="1800" b="1" dirty="0">
                <a:solidFill>
                  <a:schemeClr val="lt1"/>
                </a:solidFill>
                <a:latin typeface="Montserrat ExtraBold"/>
                <a:sym typeface="Montserrat ExtraBold"/>
              </a:rPr>
              <a:t>2. </a:t>
            </a:r>
            <a:r>
              <a:rPr lang="en-US" sz="1800" b="1" dirty="0" err="1">
                <a:solidFill>
                  <a:schemeClr val="lt1"/>
                </a:solidFill>
                <a:latin typeface="Montserrat ExtraBold"/>
                <a:sym typeface="Montserrat ExtraBold"/>
              </a:rPr>
              <a:t>Quản</a:t>
            </a:r>
            <a:r>
              <a:rPr lang="en-US" sz="1800" b="1" dirty="0">
                <a:solidFill>
                  <a:schemeClr val="lt1"/>
                </a:solidFill>
                <a:latin typeface="Montserrat ExtraBold"/>
                <a:sym typeface="Montserrat ExtraBold"/>
              </a:rPr>
              <a:t> </a:t>
            </a:r>
            <a:r>
              <a:rPr lang="en-US" sz="1800" b="1" dirty="0" err="1">
                <a:solidFill>
                  <a:schemeClr val="lt1"/>
                </a:solidFill>
                <a:latin typeface="Montserrat ExtraBold"/>
                <a:sym typeface="Montserrat ExtraBold"/>
              </a:rPr>
              <a:t>lý</a:t>
            </a:r>
            <a:r>
              <a:rPr lang="en-US" sz="1800" b="1" dirty="0">
                <a:solidFill>
                  <a:schemeClr val="lt1"/>
                </a:solidFill>
                <a:latin typeface="Montserrat ExtraBold"/>
                <a:sym typeface="Montserrat ExtraBold"/>
              </a:rPr>
              <a:t> </a:t>
            </a:r>
            <a:r>
              <a:rPr lang="en-US" sz="1800" b="1" dirty="0" err="1">
                <a:solidFill>
                  <a:schemeClr val="lt1"/>
                </a:solidFill>
                <a:latin typeface="Montserrat ExtraBold"/>
                <a:sym typeface="Montserrat ExtraBold"/>
              </a:rPr>
              <a:t>và</a:t>
            </a:r>
            <a:r>
              <a:rPr lang="en-US" sz="1800" b="1" dirty="0">
                <a:solidFill>
                  <a:schemeClr val="lt1"/>
                </a:solidFill>
                <a:latin typeface="Montserrat ExtraBold"/>
                <a:sym typeface="Montserrat ExtraBold"/>
              </a:rPr>
              <a:t> </a:t>
            </a:r>
            <a:r>
              <a:rPr lang="en-US" sz="1800" b="1" dirty="0" err="1">
                <a:solidFill>
                  <a:schemeClr val="lt1"/>
                </a:solidFill>
                <a:latin typeface="Montserrat ExtraBold"/>
                <a:sym typeface="Montserrat ExtraBold"/>
              </a:rPr>
              <a:t>tổ</a:t>
            </a:r>
            <a:r>
              <a:rPr lang="en-US" sz="1800" b="1" dirty="0">
                <a:solidFill>
                  <a:schemeClr val="lt1"/>
                </a:solidFill>
                <a:latin typeface="Montserrat ExtraBold"/>
                <a:sym typeface="Montserrat ExtraBold"/>
              </a:rPr>
              <a:t> </a:t>
            </a:r>
            <a:r>
              <a:rPr lang="en-US" sz="1800" b="1" dirty="0" err="1">
                <a:solidFill>
                  <a:schemeClr val="lt1"/>
                </a:solidFill>
                <a:latin typeface="Montserrat ExtraBold"/>
                <a:sym typeface="Montserrat ExtraBold"/>
              </a:rPr>
              <a:t>chức</a:t>
            </a:r>
            <a:endParaRPr lang="en-US" sz="1800" dirty="0"/>
          </a:p>
          <a:p>
            <a:pPr marL="0" marR="0" lvl="0" indent="0" algn="l" rtl="0">
              <a:lnSpc>
                <a:spcPct val="100000"/>
              </a:lnSpc>
              <a:spcBef>
                <a:spcPts val="0"/>
              </a:spcBef>
              <a:spcAft>
                <a:spcPts val="0"/>
              </a:spcAft>
              <a:buClr>
                <a:srgbClr val="383838"/>
              </a:buClr>
              <a:buSzPts val="1800"/>
              <a:buFont typeface="Julius Sans One"/>
              <a:buNone/>
            </a:pPr>
            <a:endParaRPr sz="1800" b="1" i="0" u="none" strike="noStrike" cap="none" dirty="0">
              <a:solidFill>
                <a:schemeClr val="lt1"/>
              </a:solidFill>
              <a:latin typeface="Montserrat ExtraBold"/>
              <a:ea typeface="Montserrat ExtraBold"/>
              <a:cs typeface="Montserrat ExtraBold"/>
              <a:sym typeface="Montserrat ExtraBold"/>
            </a:endParaRPr>
          </a:p>
        </p:txBody>
      </p:sp>
      <p:grpSp>
        <p:nvGrpSpPr>
          <p:cNvPr id="117" name="Google Shape;117;p3"/>
          <p:cNvGrpSpPr/>
          <p:nvPr/>
        </p:nvGrpSpPr>
        <p:grpSpPr>
          <a:xfrm>
            <a:off x="3121846" y="742950"/>
            <a:ext cx="1221409" cy="3657600"/>
            <a:chOff x="3875593" y="748759"/>
            <a:chExt cx="1374085" cy="4114800"/>
          </a:xfrm>
        </p:grpSpPr>
        <p:sp>
          <p:nvSpPr>
            <p:cNvPr id="118" name="Google Shape;118;p3"/>
            <p:cNvSpPr txBox="1"/>
            <p:nvPr/>
          </p:nvSpPr>
          <p:spPr>
            <a:xfrm>
              <a:off x="4229700" y="1045018"/>
              <a:ext cx="684600" cy="2904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383838"/>
                </a:buClr>
                <a:buSzPts val="1800"/>
                <a:buFont typeface="Julius Sans One"/>
                <a:buNone/>
              </a:pPr>
              <a:r>
                <a:rPr lang="en-US" sz="1800" b="0" i="0" u="none" strike="noStrike" cap="none" dirty="0">
                  <a:solidFill>
                    <a:schemeClr val="lt1"/>
                  </a:solidFill>
                  <a:latin typeface="Montserrat"/>
                  <a:ea typeface="Montserrat"/>
                  <a:cs typeface="Montserrat"/>
                  <a:sym typeface="Montserrat"/>
                </a:rPr>
                <a:t>01</a:t>
              </a:r>
              <a:endParaRPr dirty="0"/>
            </a:p>
          </p:txBody>
        </p:sp>
        <p:sp>
          <p:nvSpPr>
            <p:cNvPr id="119" name="Google Shape;119;p3"/>
            <p:cNvSpPr txBox="1"/>
            <p:nvPr/>
          </p:nvSpPr>
          <p:spPr>
            <a:xfrm>
              <a:off x="4229700" y="1837906"/>
              <a:ext cx="684600" cy="2904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383838"/>
                </a:buClr>
                <a:buSzPts val="1800"/>
                <a:buFont typeface="Julius Sans One"/>
                <a:buNone/>
              </a:pPr>
              <a:r>
                <a:rPr lang="en-US" sz="1800" b="0" i="0" u="none" strike="noStrike" cap="none">
                  <a:solidFill>
                    <a:schemeClr val="lt1"/>
                  </a:solidFill>
                  <a:latin typeface="Montserrat"/>
                  <a:ea typeface="Montserrat"/>
                  <a:cs typeface="Montserrat"/>
                  <a:sym typeface="Montserrat"/>
                </a:rPr>
                <a:t>02</a:t>
              </a:r>
              <a:endParaRPr/>
            </a:p>
          </p:txBody>
        </p:sp>
        <p:sp>
          <p:nvSpPr>
            <p:cNvPr id="120" name="Google Shape;120;p3"/>
            <p:cNvSpPr txBox="1"/>
            <p:nvPr/>
          </p:nvSpPr>
          <p:spPr>
            <a:xfrm>
              <a:off x="4218743" y="2665876"/>
              <a:ext cx="684600" cy="2904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383838"/>
                </a:buClr>
                <a:buSzPts val="1800"/>
                <a:buFont typeface="Julius Sans One"/>
                <a:buNone/>
              </a:pPr>
              <a:r>
                <a:rPr lang="en-US" sz="1800" b="0" i="0" u="none" strike="noStrike" cap="none">
                  <a:solidFill>
                    <a:schemeClr val="lt1"/>
                  </a:solidFill>
                  <a:latin typeface="Montserrat"/>
                  <a:ea typeface="Montserrat"/>
                  <a:cs typeface="Montserrat"/>
                  <a:sym typeface="Montserrat"/>
                </a:rPr>
                <a:t>03</a:t>
              </a:r>
              <a:endParaRPr/>
            </a:p>
          </p:txBody>
        </p:sp>
        <p:sp>
          <p:nvSpPr>
            <p:cNvPr id="121" name="Google Shape;121;p3"/>
            <p:cNvSpPr txBox="1"/>
            <p:nvPr/>
          </p:nvSpPr>
          <p:spPr>
            <a:xfrm>
              <a:off x="4218743" y="3450286"/>
              <a:ext cx="684600" cy="2904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383838"/>
                </a:buClr>
                <a:buSzPts val="1800"/>
                <a:buFont typeface="Julius Sans One"/>
                <a:buNone/>
              </a:pPr>
              <a:r>
                <a:rPr lang="en-US" sz="1800" b="0" i="0" u="none" strike="noStrike" cap="none" dirty="0">
                  <a:solidFill>
                    <a:schemeClr val="lt1"/>
                  </a:solidFill>
                  <a:latin typeface="Montserrat"/>
                  <a:ea typeface="Montserrat"/>
                  <a:cs typeface="Montserrat"/>
                  <a:sym typeface="Montserrat"/>
                </a:rPr>
                <a:t>04</a:t>
              </a:r>
              <a:endParaRPr dirty="0"/>
            </a:p>
          </p:txBody>
        </p:sp>
        <p:sp>
          <p:nvSpPr>
            <p:cNvPr id="122" name="Google Shape;122;p3"/>
            <p:cNvSpPr txBox="1"/>
            <p:nvPr/>
          </p:nvSpPr>
          <p:spPr>
            <a:xfrm>
              <a:off x="4218743" y="4259308"/>
              <a:ext cx="684600" cy="2904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383838"/>
                </a:buClr>
                <a:buSzPts val="1800"/>
                <a:buFont typeface="Julius Sans One"/>
                <a:buNone/>
              </a:pPr>
              <a:r>
                <a:rPr lang="en-US" sz="1800" b="0" i="0" u="none" strike="noStrike" cap="none" dirty="0">
                  <a:solidFill>
                    <a:schemeClr val="lt1"/>
                  </a:solidFill>
                  <a:latin typeface="Montserrat"/>
                  <a:ea typeface="Montserrat"/>
                  <a:cs typeface="Montserrat"/>
                  <a:sym typeface="Montserrat"/>
                </a:rPr>
                <a:t>05</a:t>
              </a:r>
              <a:endParaRPr dirty="0"/>
            </a:p>
          </p:txBody>
        </p:sp>
        <p:grpSp>
          <p:nvGrpSpPr>
            <p:cNvPr id="123" name="Google Shape;123;p3"/>
            <p:cNvGrpSpPr/>
            <p:nvPr/>
          </p:nvGrpSpPr>
          <p:grpSpPr>
            <a:xfrm rot="10800000">
              <a:off x="3875593" y="748759"/>
              <a:ext cx="1374085" cy="4114800"/>
              <a:chOff x="7282415" y="240845"/>
              <a:chExt cx="663441" cy="1986725"/>
            </a:xfrm>
          </p:grpSpPr>
          <p:grpSp>
            <p:nvGrpSpPr>
              <p:cNvPr id="124" name="Google Shape;124;p3"/>
              <p:cNvGrpSpPr/>
              <p:nvPr/>
            </p:nvGrpSpPr>
            <p:grpSpPr>
              <a:xfrm rot="5400000">
                <a:off x="6815606" y="707655"/>
                <a:ext cx="1597060" cy="663440"/>
                <a:chOff x="6796238" y="3158297"/>
                <a:chExt cx="1630318" cy="677257"/>
              </a:xfrm>
            </p:grpSpPr>
            <p:cxnSp>
              <p:nvCxnSpPr>
                <p:cNvPr id="125" name="Google Shape;125;p3"/>
                <p:cNvCxnSpPr/>
                <p:nvPr/>
              </p:nvCxnSpPr>
              <p:spPr>
                <a:xfrm>
                  <a:off x="7012244" y="3664854"/>
                  <a:ext cx="0" cy="170700"/>
                </a:xfrm>
                <a:prstGeom prst="straightConnector1">
                  <a:avLst/>
                </a:prstGeom>
                <a:noFill/>
                <a:ln w="9525" cap="flat" cmpd="sng">
                  <a:solidFill>
                    <a:srgbClr val="FFAB40"/>
                  </a:solidFill>
                  <a:prstDash val="solid"/>
                  <a:round/>
                  <a:headEnd type="none" w="sm" len="sm"/>
                  <a:tailEnd type="diamond" w="med" len="med"/>
                </a:ln>
              </p:spPr>
            </p:cxnSp>
            <p:cxnSp>
              <p:nvCxnSpPr>
                <p:cNvPr id="126" name="Google Shape;126;p3"/>
                <p:cNvCxnSpPr/>
                <p:nvPr/>
              </p:nvCxnSpPr>
              <p:spPr>
                <a:xfrm>
                  <a:off x="7810957" y="3664854"/>
                  <a:ext cx="0" cy="170700"/>
                </a:xfrm>
                <a:prstGeom prst="straightConnector1">
                  <a:avLst/>
                </a:prstGeom>
                <a:noFill/>
                <a:ln w="9525" cap="flat" cmpd="sng">
                  <a:solidFill>
                    <a:srgbClr val="FFAB40"/>
                  </a:solidFill>
                  <a:prstDash val="solid"/>
                  <a:round/>
                  <a:headEnd type="none" w="sm" len="sm"/>
                  <a:tailEnd type="diamond" w="med" len="med"/>
                </a:ln>
              </p:spPr>
            </p:cxnSp>
            <p:cxnSp>
              <p:nvCxnSpPr>
                <p:cNvPr id="127" name="Google Shape;127;p3"/>
                <p:cNvCxnSpPr/>
                <p:nvPr/>
              </p:nvCxnSpPr>
              <p:spPr>
                <a:xfrm rot="10800000">
                  <a:off x="8196652" y="3170826"/>
                  <a:ext cx="0" cy="169800"/>
                </a:xfrm>
                <a:prstGeom prst="straightConnector1">
                  <a:avLst/>
                </a:prstGeom>
                <a:noFill/>
                <a:ln w="9525" cap="flat" cmpd="sng">
                  <a:solidFill>
                    <a:srgbClr val="FFAB40"/>
                  </a:solidFill>
                  <a:prstDash val="solid"/>
                  <a:round/>
                  <a:headEnd type="none" w="sm" len="sm"/>
                  <a:tailEnd type="diamond" w="med" len="med"/>
                </a:ln>
              </p:spPr>
            </p:cxnSp>
            <p:cxnSp>
              <p:nvCxnSpPr>
                <p:cNvPr id="128" name="Google Shape;128;p3"/>
                <p:cNvCxnSpPr/>
                <p:nvPr/>
              </p:nvCxnSpPr>
              <p:spPr>
                <a:xfrm rot="10800000">
                  <a:off x="7411601" y="3158297"/>
                  <a:ext cx="0" cy="170700"/>
                </a:xfrm>
                <a:prstGeom prst="straightConnector1">
                  <a:avLst/>
                </a:prstGeom>
                <a:noFill/>
                <a:ln w="9525" cap="flat" cmpd="sng">
                  <a:solidFill>
                    <a:srgbClr val="FFAB40"/>
                  </a:solidFill>
                  <a:prstDash val="solid"/>
                  <a:round/>
                  <a:headEnd type="none" w="sm" len="sm"/>
                  <a:tailEnd type="diamond" w="med" len="med"/>
                </a:ln>
              </p:spPr>
            </p:cxnSp>
            <p:grpSp>
              <p:nvGrpSpPr>
                <p:cNvPr id="129" name="Google Shape;129;p3"/>
                <p:cNvGrpSpPr/>
                <p:nvPr/>
              </p:nvGrpSpPr>
              <p:grpSpPr>
                <a:xfrm>
                  <a:off x="6796238" y="3311904"/>
                  <a:ext cx="1630318" cy="377698"/>
                  <a:chOff x="6796238" y="3311904"/>
                  <a:chExt cx="1630318" cy="377698"/>
                </a:xfrm>
              </p:grpSpPr>
              <p:sp>
                <p:nvSpPr>
                  <p:cNvPr id="130" name="Google Shape;130;p3"/>
                  <p:cNvSpPr/>
                  <p:nvPr/>
                </p:nvSpPr>
                <p:spPr>
                  <a:xfrm>
                    <a:off x="7628206" y="3311905"/>
                    <a:ext cx="798350" cy="377697"/>
                  </a:xfrm>
                  <a:custGeom>
                    <a:avLst/>
                    <a:gdLst/>
                    <a:ahLst/>
                    <a:cxnLst/>
                    <a:rect l="l" t="t" r="r" b="b"/>
                    <a:pathLst>
                      <a:path w="34382" h="16266" extrusionOk="0">
                        <a:moveTo>
                          <a:pt x="20288" y="0"/>
                        </a:moveTo>
                        <a:lnTo>
                          <a:pt x="16470" y="6675"/>
                        </a:lnTo>
                        <a:lnTo>
                          <a:pt x="11791" y="14808"/>
                        </a:lnTo>
                        <a:lnTo>
                          <a:pt x="4081" y="14808"/>
                        </a:lnTo>
                        <a:lnTo>
                          <a:pt x="860" y="9167"/>
                        </a:lnTo>
                        <a:lnTo>
                          <a:pt x="0" y="10625"/>
                        </a:lnTo>
                        <a:lnTo>
                          <a:pt x="860" y="12082"/>
                        </a:lnTo>
                        <a:lnTo>
                          <a:pt x="3221" y="16265"/>
                        </a:lnTo>
                        <a:lnTo>
                          <a:pt x="12637" y="16265"/>
                        </a:lnTo>
                        <a:lnTo>
                          <a:pt x="17315" y="8133"/>
                        </a:lnTo>
                        <a:lnTo>
                          <a:pt x="21134" y="1458"/>
                        </a:lnTo>
                        <a:lnTo>
                          <a:pt x="28858" y="1458"/>
                        </a:lnTo>
                        <a:lnTo>
                          <a:pt x="32677" y="8133"/>
                        </a:lnTo>
                        <a:lnTo>
                          <a:pt x="28858" y="14808"/>
                        </a:lnTo>
                        <a:lnTo>
                          <a:pt x="21134" y="14808"/>
                        </a:lnTo>
                        <a:lnTo>
                          <a:pt x="17927" y="9167"/>
                        </a:lnTo>
                        <a:lnTo>
                          <a:pt x="17067" y="10625"/>
                        </a:lnTo>
                        <a:lnTo>
                          <a:pt x="17927" y="12082"/>
                        </a:lnTo>
                        <a:lnTo>
                          <a:pt x="20288" y="16265"/>
                        </a:lnTo>
                        <a:lnTo>
                          <a:pt x="29703" y="16265"/>
                        </a:lnTo>
                        <a:lnTo>
                          <a:pt x="34382" y="8133"/>
                        </a:lnTo>
                        <a:lnTo>
                          <a:pt x="29703" y="0"/>
                        </a:lnTo>
                        <a:close/>
                      </a:path>
                    </a:pathLst>
                  </a:custGeom>
                  <a:solidFill>
                    <a:srgbClr val="435D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 name="Google Shape;131;p3"/>
                  <p:cNvSpPr/>
                  <p:nvPr/>
                </p:nvSpPr>
                <p:spPr>
                  <a:xfrm>
                    <a:off x="6796238" y="3311904"/>
                    <a:ext cx="798025" cy="377697"/>
                  </a:xfrm>
                  <a:custGeom>
                    <a:avLst/>
                    <a:gdLst/>
                    <a:ahLst/>
                    <a:cxnLst/>
                    <a:rect l="l" t="t" r="r" b="b"/>
                    <a:pathLst>
                      <a:path w="34368" h="16266" extrusionOk="0">
                        <a:moveTo>
                          <a:pt x="4679" y="0"/>
                        </a:moveTo>
                        <a:lnTo>
                          <a:pt x="0" y="8133"/>
                        </a:lnTo>
                        <a:lnTo>
                          <a:pt x="4679" y="16265"/>
                        </a:lnTo>
                        <a:lnTo>
                          <a:pt x="14094" y="16265"/>
                        </a:lnTo>
                        <a:lnTo>
                          <a:pt x="17913" y="9590"/>
                        </a:lnTo>
                        <a:lnTo>
                          <a:pt x="22591" y="1458"/>
                        </a:lnTo>
                        <a:lnTo>
                          <a:pt x="30301" y="1458"/>
                        </a:lnTo>
                        <a:lnTo>
                          <a:pt x="33522" y="7098"/>
                        </a:lnTo>
                        <a:lnTo>
                          <a:pt x="34367" y="5640"/>
                        </a:lnTo>
                        <a:lnTo>
                          <a:pt x="33522" y="4183"/>
                        </a:lnTo>
                        <a:lnTo>
                          <a:pt x="31146" y="0"/>
                        </a:lnTo>
                        <a:lnTo>
                          <a:pt x="21746" y="0"/>
                        </a:lnTo>
                        <a:lnTo>
                          <a:pt x="17067" y="8133"/>
                        </a:lnTo>
                        <a:lnTo>
                          <a:pt x="13234" y="14808"/>
                        </a:lnTo>
                        <a:lnTo>
                          <a:pt x="5524" y="14808"/>
                        </a:lnTo>
                        <a:lnTo>
                          <a:pt x="1706" y="8133"/>
                        </a:lnTo>
                        <a:lnTo>
                          <a:pt x="5524" y="1458"/>
                        </a:lnTo>
                        <a:lnTo>
                          <a:pt x="13234" y="1458"/>
                        </a:lnTo>
                        <a:lnTo>
                          <a:pt x="16455" y="7098"/>
                        </a:lnTo>
                        <a:lnTo>
                          <a:pt x="17301" y="5640"/>
                        </a:lnTo>
                        <a:lnTo>
                          <a:pt x="16455" y="4183"/>
                        </a:lnTo>
                        <a:lnTo>
                          <a:pt x="14094" y="0"/>
                        </a:lnTo>
                        <a:close/>
                      </a:path>
                    </a:pathLst>
                  </a:custGeom>
                  <a:solidFill>
                    <a:srgbClr val="435D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 name="Google Shape;132;p3"/>
                  <p:cNvSpPr/>
                  <p:nvPr/>
                </p:nvSpPr>
                <p:spPr>
                  <a:xfrm>
                    <a:off x="7229098" y="3311904"/>
                    <a:ext cx="762823" cy="377697"/>
                  </a:xfrm>
                  <a:custGeom>
                    <a:avLst/>
                    <a:gdLst/>
                    <a:ahLst/>
                    <a:cxnLst/>
                    <a:rect l="l" t="t" r="r" b="b"/>
                    <a:pathLst>
                      <a:path w="32852" h="16266" extrusionOk="0">
                        <a:moveTo>
                          <a:pt x="20347" y="0"/>
                        </a:moveTo>
                        <a:lnTo>
                          <a:pt x="16455" y="6675"/>
                        </a:lnTo>
                        <a:lnTo>
                          <a:pt x="11850" y="14808"/>
                        </a:lnTo>
                        <a:lnTo>
                          <a:pt x="4125" y="14808"/>
                        </a:lnTo>
                        <a:lnTo>
                          <a:pt x="846" y="9167"/>
                        </a:lnTo>
                        <a:lnTo>
                          <a:pt x="0" y="10625"/>
                        </a:lnTo>
                        <a:lnTo>
                          <a:pt x="846" y="12082"/>
                        </a:lnTo>
                        <a:lnTo>
                          <a:pt x="3280" y="16265"/>
                        </a:lnTo>
                        <a:lnTo>
                          <a:pt x="12695" y="16265"/>
                        </a:lnTo>
                        <a:lnTo>
                          <a:pt x="17315" y="8133"/>
                        </a:lnTo>
                        <a:lnTo>
                          <a:pt x="21134" y="1458"/>
                        </a:lnTo>
                        <a:lnTo>
                          <a:pt x="28902" y="1458"/>
                        </a:lnTo>
                        <a:lnTo>
                          <a:pt x="32065" y="6981"/>
                        </a:lnTo>
                        <a:lnTo>
                          <a:pt x="32852" y="5524"/>
                        </a:lnTo>
                        <a:lnTo>
                          <a:pt x="29703" y="0"/>
                        </a:lnTo>
                        <a:close/>
                      </a:path>
                    </a:pathLst>
                  </a:custGeom>
                  <a:solidFill>
                    <a:srgbClr val="435D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133" name="Google Shape;133;p3"/>
              <p:cNvGrpSpPr/>
              <p:nvPr/>
            </p:nvGrpSpPr>
            <p:grpSpPr>
              <a:xfrm rot="5400000">
                <a:off x="6740368" y="1172557"/>
                <a:ext cx="1597060" cy="512966"/>
                <a:chOff x="6796238" y="3311904"/>
                <a:chExt cx="1630318" cy="523649"/>
              </a:xfrm>
            </p:grpSpPr>
            <p:cxnSp>
              <p:nvCxnSpPr>
                <p:cNvPr id="134" name="Google Shape;134;p3"/>
                <p:cNvCxnSpPr/>
                <p:nvPr/>
              </p:nvCxnSpPr>
              <p:spPr>
                <a:xfrm>
                  <a:off x="8209611" y="3664853"/>
                  <a:ext cx="0" cy="170700"/>
                </a:xfrm>
                <a:prstGeom prst="straightConnector1">
                  <a:avLst/>
                </a:prstGeom>
                <a:noFill/>
                <a:ln w="9525" cap="flat" cmpd="sng">
                  <a:solidFill>
                    <a:srgbClr val="FFAB40"/>
                  </a:solidFill>
                  <a:prstDash val="solid"/>
                  <a:round/>
                  <a:headEnd type="none" w="sm" len="sm"/>
                  <a:tailEnd type="diamond" w="med" len="med"/>
                </a:ln>
              </p:spPr>
            </p:cxnSp>
            <p:grpSp>
              <p:nvGrpSpPr>
                <p:cNvPr id="135" name="Google Shape;135;p3"/>
                <p:cNvGrpSpPr/>
                <p:nvPr/>
              </p:nvGrpSpPr>
              <p:grpSpPr>
                <a:xfrm>
                  <a:off x="6796238" y="3311904"/>
                  <a:ext cx="1630318" cy="377698"/>
                  <a:chOff x="6796238" y="3311904"/>
                  <a:chExt cx="1630318" cy="377698"/>
                </a:xfrm>
              </p:grpSpPr>
              <p:sp>
                <p:nvSpPr>
                  <p:cNvPr id="136" name="Google Shape;136;p3"/>
                  <p:cNvSpPr/>
                  <p:nvPr/>
                </p:nvSpPr>
                <p:spPr>
                  <a:xfrm>
                    <a:off x="7628206" y="3311905"/>
                    <a:ext cx="798350" cy="377697"/>
                  </a:xfrm>
                  <a:custGeom>
                    <a:avLst/>
                    <a:gdLst/>
                    <a:ahLst/>
                    <a:cxnLst/>
                    <a:rect l="l" t="t" r="r" b="b"/>
                    <a:pathLst>
                      <a:path w="34382" h="16266" extrusionOk="0">
                        <a:moveTo>
                          <a:pt x="20288" y="0"/>
                        </a:moveTo>
                        <a:lnTo>
                          <a:pt x="16470" y="6675"/>
                        </a:lnTo>
                        <a:lnTo>
                          <a:pt x="11791" y="14808"/>
                        </a:lnTo>
                        <a:lnTo>
                          <a:pt x="4081" y="14808"/>
                        </a:lnTo>
                        <a:lnTo>
                          <a:pt x="860" y="9167"/>
                        </a:lnTo>
                        <a:lnTo>
                          <a:pt x="0" y="10625"/>
                        </a:lnTo>
                        <a:lnTo>
                          <a:pt x="860" y="12082"/>
                        </a:lnTo>
                        <a:lnTo>
                          <a:pt x="3221" y="16265"/>
                        </a:lnTo>
                        <a:lnTo>
                          <a:pt x="12637" y="16265"/>
                        </a:lnTo>
                        <a:lnTo>
                          <a:pt x="17315" y="8133"/>
                        </a:lnTo>
                        <a:lnTo>
                          <a:pt x="21134" y="1458"/>
                        </a:lnTo>
                        <a:lnTo>
                          <a:pt x="28858" y="1458"/>
                        </a:lnTo>
                        <a:lnTo>
                          <a:pt x="32677" y="8133"/>
                        </a:lnTo>
                        <a:lnTo>
                          <a:pt x="28858" y="14808"/>
                        </a:lnTo>
                        <a:lnTo>
                          <a:pt x="21134" y="14808"/>
                        </a:lnTo>
                        <a:lnTo>
                          <a:pt x="17927" y="9167"/>
                        </a:lnTo>
                        <a:lnTo>
                          <a:pt x="17067" y="10625"/>
                        </a:lnTo>
                        <a:lnTo>
                          <a:pt x="17927" y="12082"/>
                        </a:lnTo>
                        <a:lnTo>
                          <a:pt x="20288" y="16265"/>
                        </a:lnTo>
                        <a:lnTo>
                          <a:pt x="29703" y="16265"/>
                        </a:lnTo>
                        <a:lnTo>
                          <a:pt x="34382" y="8133"/>
                        </a:lnTo>
                        <a:lnTo>
                          <a:pt x="29703" y="0"/>
                        </a:lnTo>
                        <a:close/>
                      </a:path>
                    </a:pathLst>
                  </a:custGeom>
                  <a:solidFill>
                    <a:srgbClr val="435D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 name="Google Shape;137;p3"/>
                  <p:cNvSpPr/>
                  <p:nvPr/>
                </p:nvSpPr>
                <p:spPr>
                  <a:xfrm>
                    <a:off x="6796238" y="3311904"/>
                    <a:ext cx="798025" cy="377697"/>
                  </a:xfrm>
                  <a:custGeom>
                    <a:avLst/>
                    <a:gdLst/>
                    <a:ahLst/>
                    <a:cxnLst/>
                    <a:rect l="l" t="t" r="r" b="b"/>
                    <a:pathLst>
                      <a:path w="34368" h="16266" extrusionOk="0">
                        <a:moveTo>
                          <a:pt x="4679" y="0"/>
                        </a:moveTo>
                        <a:lnTo>
                          <a:pt x="0" y="8133"/>
                        </a:lnTo>
                        <a:lnTo>
                          <a:pt x="4679" y="16265"/>
                        </a:lnTo>
                        <a:lnTo>
                          <a:pt x="14094" y="16265"/>
                        </a:lnTo>
                        <a:lnTo>
                          <a:pt x="17913" y="9590"/>
                        </a:lnTo>
                        <a:lnTo>
                          <a:pt x="22591" y="1458"/>
                        </a:lnTo>
                        <a:lnTo>
                          <a:pt x="30301" y="1458"/>
                        </a:lnTo>
                        <a:lnTo>
                          <a:pt x="33522" y="7098"/>
                        </a:lnTo>
                        <a:lnTo>
                          <a:pt x="34367" y="5640"/>
                        </a:lnTo>
                        <a:lnTo>
                          <a:pt x="33522" y="4183"/>
                        </a:lnTo>
                        <a:lnTo>
                          <a:pt x="31146" y="0"/>
                        </a:lnTo>
                        <a:lnTo>
                          <a:pt x="21746" y="0"/>
                        </a:lnTo>
                        <a:lnTo>
                          <a:pt x="17067" y="8133"/>
                        </a:lnTo>
                        <a:lnTo>
                          <a:pt x="13234" y="14808"/>
                        </a:lnTo>
                        <a:lnTo>
                          <a:pt x="5524" y="14808"/>
                        </a:lnTo>
                        <a:lnTo>
                          <a:pt x="1706" y="8133"/>
                        </a:lnTo>
                        <a:lnTo>
                          <a:pt x="5524" y="1458"/>
                        </a:lnTo>
                        <a:lnTo>
                          <a:pt x="13234" y="1458"/>
                        </a:lnTo>
                        <a:lnTo>
                          <a:pt x="16455" y="7098"/>
                        </a:lnTo>
                        <a:lnTo>
                          <a:pt x="17301" y="5640"/>
                        </a:lnTo>
                        <a:lnTo>
                          <a:pt x="16455" y="4183"/>
                        </a:lnTo>
                        <a:lnTo>
                          <a:pt x="14094" y="0"/>
                        </a:lnTo>
                        <a:close/>
                      </a:path>
                    </a:pathLst>
                  </a:custGeom>
                  <a:solidFill>
                    <a:srgbClr val="435D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 name="Google Shape;138;p3"/>
                  <p:cNvSpPr/>
                  <p:nvPr/>
                </p:nvSpPr>
                <p:spPr>
                  <a:xfrm>
                    <a:off x="7229098" y="3311904"/>
                    <a:ext cx="762823" cy="377697"/>
                  </a:xfrm>
                  <a:custGeom>
                    <a:avLst/>
                    <a:gdLst/>
                    <a:ahLst/>
                    <a:cxnLst/>
                    <a:rect l="l" t="t" r="r" b="b"/>
                    <a:pathLst>
                      <a:path w="32852" h="16266" extrusionOk="0">
                        <a:moveTo>
                          <a:pt x="20347" y="0"/>
                        </a:moveTo>
                        <a:lnTo>
                          <a:pt x="16455" y="6675"/>
                        </a:lnTo>
                        <a:lnTo>
                          <a:pt x="11850" y="14808"/>
                        </a:lnTo>
                        <a:lnTo>
                          <a:pt x="4125" y="14808"/>
                        </a:lnTo>
                        <a:lnTo>
                          <a:pt x="846" y="9167"/>
                        </a:lnTo>
                        <a:lnTo>
                          <a:pt x="0" y="10625"/>
                        </a:lnTo>
                        <a:lnTo>
                          <a:pt x="846" y="12082"/>
                        </a:lnTo>
                        <a:lnTo>
                          <a:pt x="3280" y="16265"/>
                        </a:lnTo>
                        <a:lnTo>
                          <a:pt x="12695" y="16265"/>
                        </a:lnTo>
                        <a:lnTo>
                          <a:pt x="17315" y="8133"/>
                        </a:lnTo>
                        <a:lnTo>
                          <a:pt x="21134" y="1458"/>
                        </a:lnTo>
                        <a:lnTo>
                          <a:pt x="28902" y="1458"/>
                        </a:lnTo>
                        <a:lnTo>
                          <a:pt x="32065" y="6981"/>
                        </a:lnTo>
                        <a:lnTo>
                          <a:pt x="32852" y="5524"/>
                        </a:lnTo>
                        <a:lnTo>
                          <a:pt x="29703" y="0"/>
                        </a:lnTo>
                        <a:close/>
                      </a:path>
                    </a:pathLst>
                  </a:custGeom>
                  <a:solidFill>
                    <a:srgbClr val="435D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grpSp>
      <p:sp>
        <p:nvSpPr>
          <p:cNvPr id="144" name="Google Shape;144;p3"/>
          <p:cNvSpPr txBox="1">
            <a:spLocks noGrp="1"/>
          </p:cNvSpPr>
          <p:nvPr>
            <p:ph type="title"/>
          </p:nvPr>
        </p:nvSpPr>
        <p:spPr>
          <a:xfrm>
            <a:off x="396375" y="396050"/>
            <a:ext cx="4592004" cy="53282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400"/>
              <a:buNone/>
            </a:pPr>
            <a:r>
              <a:rPr lang="en-US" sz="2300" dirty="0" err="1"/>
              <a:t>Nội</a:t>
            </a:r>
            <a:r>
              <a:rPr lang="en-US" sz="2300" dirty="0"/>
              <a:t> dung</a:t>
            </a:r>
            <a:endParaRPr sz="2000" i="1" dirty="0">
              <a:latin typeface="Montserrat"/>
              <a:ea typeface="Montserrat"/>
              <a:cs typeface="Montserrat"/>
              <a:sym typeface="Montserrat"/>
            </a:endParaRPr>
          </a:p>
        </p:txBody>
      </p:sp>
      <p:cxnSp>
        <p:nvCxnSpPr>
          <p:cNvPr id="145" name="Google Shape;145;p3"/>
          <p:cNvCxnSpPr/>
          <p:nvPr/>
        </p:nvCxnSpPr>
        <p:spPr>
          <a:xfrm>
            <a:off x="459375" y="308397"/>
            <a:ext cx="2763000" cy="0"/>
          </a:xfrm>
          <a:prstGeom prst="straightConnector1">
            <a:avLst/>
          </a:prstGeom>
          <a:noFill/>
          <a:ln w="9525" cap="flat" cmpd="sng">
            <a:solidFill>
              <a:schemeClr val="accent1"/>
            </a:solidFill>
            <a:prstDash val="solid"/>
            <a:round/>
            <a:headEnd type="none" w="sm" len="sm"/>
            <a:tailEnd type="none" w="sm" len="sm"/>
          </a:ln>
          <a:effectLst>
            <a:outerShdw blurRad="57150" dist="19050" dir="5400000" algn="bl" rotWithShape="0">
              <a:srgbClr val="FFFFFF">
                <a:alpha val="49411"/>
              </a:srgbClr>
            </a:outerShdw>
          </a:effectLst>
        </p:spPr>
      </p:cxnSp>
    </p:spTree>
    <p:extLst>
      <p:ext uri="{BB962C8B-B14F-4D97-AF65-F5344CB8AC3E}">
        <p14:creationId xmlns:p14="http://schemas.microsoft.com/office/powerpoint/2010/main" val="150728819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38500" y="445024"/>
            <a:ext cx="4702200" cy="1231375"/>
          </a:xfrm>
        </p:spPr>
        <p:txBody>
          <a:bodyPr/>
          <a:lstStyle/>
          <a:p>
            <a:r>
              <a:rPr lang="en-US" b="1" dirty="0">
                <a:latin typeface="+mj-lt"/>
              </a:rPr>
              <a:t>QUY TRÌNH PHÁT TRIỂN THEO GÓC NHÌN CỦA BUSINESS</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45703" y="1676399"/>
            <a:ext cx="3280757" cy="2982191"/>
          </a:xfrm>
          <a:prstGeom prst="rect">
            <a:avLst/>
          </a:prstGeom>
        </p:spPr>
      </p:pic>
      <p:cxnSp>
        <p:nvCxnSpPr>
          <p:cNvPr id="4" name="Google Shape;160;p5">
            <a:extLst>
              <a:ext uri="{FF2B5EF4-FFF2-40B4-BE49-F238E27FC236}">
                <a16:creationId xmlns:a16="http://schemas.microsoft.com/office/drawing/2014/main" id="{77A23699-600B-4A57-9755-15E51EC3FF6F}"/>
              </a:ext>
            </a:extLst>
          </p:cNvPr>
          <p:cNvCxnSpPr/>
          <p:nvPr/>
        </p:nvCxnSpPr>
        <p:spPr>
          <a:xfrm>
            <a:off x="1078354" y="387235"/>
            <a:ext cx="2763000" cy="0"/>
          </a:xfrm>
          <a:prstGeom prst="straightConnector1">
            <a:avLst/>
          </a:prstGeom>
          <a:noFill/>
          <a:ln w="9525" cap="flat" cmpd="sng">
            <a:solidFill>
              <a:schemeClr val="accent1"/>
            </a:solidFill>
            <a:prstDash val="solid"/>
            <a:round/>
            <a:headEnd type="none" w="sm" len="sm"/>
            <a:tailEnd type="none" w="sm" len="sm"/>
          </a:ln>
          <a:effectLst>
            <a:outerShdw blurRad="57150" dist="19050" dir="5400000" algn="bl" rotWithShape="0">
              <a:srgbClr val="FFFFFF">
                <a:alpha val="49411"/>
              </a:srgbClr>
            </a:outerShdw>
          </a:effectLst>
        </p:spPr>
      </p:cxnSp>
    </p:spTree>
    <p:extLst>
      <p:ext uri="{BB962C8B-B14F-4D97-AF65-F5344CB8AC3E}">
        <p14:creationId xmlns:p14="http://schemas.microsoft.com/office/powerpoint/2010/main" val="18627213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mj-lt"/>
              </a:rPr>
              <a:t>PHÁT TRIỂN</a:t>
            </a:r>
          </a:p>
        </p:txBody>
      </p:sp>
      <p:sp>
        <p:nvSpPr>
          <p:cNvPr id="3" name="Text Placeholder 2"/>
          <p:cNvSpPr>
            <a:spLocks noGrp="1"/>
          </p:cNvSpPr>
          <p:nvPr>
            <p:ph type="body" idx="1"/>
          </p:nvPr>
        </p:nvSpPr>
        <p:spPr/>
        <p:txBody>
          <a:bodyPr/>
          <a:lstStyle/>
          <a:p>
            <a:r>
              <a:rPr lang="en-US" dirty="0" err="1">
                <a:latin typeface="+mn-lt"/>
              </a:rPr>
              <a:t>Tập</a:t>
            </a:r>
            <a:r>
              <a:rPr lang="en-US" dirty="0">
                <a:latin typeface="+mn-lt"/>
              </a:rPr>
              <a:t> </a:t>
            </a:r>
            <a:r>
              <a:rPr lang="en-US" dirty="0" err="1">
                <a:latin typeface="+mn-lt"/>
              </a:rPr>
              <a:t>trung</a:t>
            </a:r>
            <a:r>
              <a:rPr lang="en-US" dirty="0">
                <a:latin typeface="+mn-lt"/>
              </a:rPr>
              <a:t> </a:t>
            </a:r>
            <a:r>
              <a:rPr lang="en-US" dirty="0" err="1">
                <a:latin typeface="+mn-lt"/>
              </a:rPr>
              <a:t>vào</a:t>
            </a:r>
            <a:r>
              <a:rPr lang="en-US" dirty="0">
                <a:latin typeface="+mn-lt"/>
              </a:rPr>
              <a:t> </a:t>
            </a:r>
            <a:r>
              <a:rPr lang="en-US" dirty="0" err="1">
                <a:latin typeface="+mn-lt"/>
              </a:rPr>
              <a:t>đối</a:t>
            </a:r>
            <a:r>
              <a:rPr lang="en-US" dirty="0">
                <a:latin typeface="+mn-lt"/>
              </a:rPr>
              <a:t> </a:t>
            </a:r>
            <a:r>
              <a:rPr lang="en-US" dirty="0" err="1">
                <a:latin typeface="+mn-lt"/>
              </a:rPr>
              <a:t>tượng</a:t>
            </a:r>
            <a:r>
              <a:rPr lang="en-US" dirty="0">
                <a:latin typeface="+mn-lt"/>
              </a:rPr>
              <a:t> </a:t>
            </a:r>
            <a:r>
              <a:rPr lang="en-US" dirty="0" err="1">
                <a:latin typeface="+mn-lt"/>
              </a:rPr>
              <a:t>là</a:t>
            </a:r>
            <a:r>
              <a:rPr lang="en-US" dirty="0">
                <a:latin typeface="+mn-lt"/>
              </a:rPr>
              <a:t> </a:t>
            </a:r>
            <a:r>
              <a:rPr lang="en-US" dirty="0" err="1">
                <a:latin typeface="+mn-lt"/>
              </a:rPr>
              <a:t>sinh</a:t>
            </a:r>
            <a:r>
              <a:rPr lang="en-US" dirty="0">
                <a:latin typeface="+mn-lt"/>
              </a:rPr>
              <a:t> </a:t>
            </a:r>
            <a:r>
              <a:rPr lang="en-US" dirty="0" err="1">
                <a:latin typeface="+mn-lt"/>
              </a:rPr>
              <a:t>viên</a:t>
            </a:r>
            <a:r>
              <a:rPr lang="en-US" dirty="0">
                <a:latin typeface="+mn-lt"/>
              </a:rPr>
              <a:t> </a:t>
            </a:r>
            <a:r>
              <a:rPr lang="en-US" dirty="0" err="1">
                <a:latin typeface="+mn-lt"/>
              </a:rPr>
              <a:t>các</a:t>
            </a:r>
            <a:r>
              <a:rPr lang="en-US" dirty="0">
                <a:latin typeface="+mn-lt"/>
              </a:rPr>
              <a:t> </a:t>
            </a:r>
            <a:r>
              <a:rPr lang="en-US" dirty="0" err="1">
                <a:latin typeface="+mn-lt"/>
              </a:rPr>
              <a:t>trường</a:t>
            </a:r>
            <a:r>
              <a:rPr lang="en-US" dirty="0">
                <a:latin typeface="+mn-lt"/>
              </a:rPr>
              <a:t> </a:t>
            </a:r>
            <a:r>
              <a:rPr lang="en-US" dirty="0" err="1">
                <a:latin typeface="+mn-lt"/>
              </a:rPr>
              <a:t>đại</a:t>
            </a:r>
            <a:r>
              <a:rPr lang="en-US" dirty="0">
                <a:latin typeface="+mn-lt"/>
              </a:rPr>
              <a:t> </a:t>
            </a:r>
            <a:r>
              <a:rPr lang="en-US" dirty="0" err="1">
                <a:latin typeface="+mn-lt"/>
              </a:rPr>
              <a:t>học</a:t>
            </a:r>
            <a:r>
              <a:rPr lang="en-US" dirty="0">
                <a:latin typeface="+mn-lt"/>
              </a:rPr>
              <a:t>.</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48150" y="2301731"/>
            <a:ext cx="3810000" cy="2529840"/>
          </a:xfrm>
          <a:prstGeom prst="rect">
            <a:avLst/>
          </a:prstGeom>
        </p:spPr>
      </p:pic>
      <p:cxnSp>
        <p:nvCxnSpPr>
          <p:cNvPr id="5" name="Google Shape;160;p5">
            <a:extLst>
              <a:ext uri="{FF2B5EF4-FFF2-40B4-BE49-F238E27FC236}">
                <a16:creationId xmlns:a16="http://schemas.microsoft.com/office/drawing/2014/main" id="{2FF21A65-E910-45BF-80C3-6170A5725588}"/>
              </a:ext>
            </a:extLst>
          </p:cNvPr>
          <p:cNvCxnSpPr/>
          <p:nvPr/>
        </p:nvCxnSpPr>
        <p:spPr>
          <a:xfrm>
            <a:off x="1000981" y="380201"/>
            <a:ext cx="2763000" cy="0"/>
          </a:xfrm>
          <a:prstGeom prst="straightConnector1">
            <a:avLst/>
          </a:prstGeom>
          <a:noFill/>
          <a:ln w="9525" cap="flat" cmpd="sng">
            <a:solidFill>
              <a:schemeClr val="accent1"/>
            </a:solidFill>
            <a:prstDash val="solid"/>
            <a:round/>
            <a:headEnd type="none" w="sm" len="sm"/>
            <a:tailEnd type="none" w="sm" len="sm"/>
          </a:ln>
          <a:effectLst>
            <a:outerShdw blurRad="57150" dist="19050" dir="5400000" algn="bl" rotWithShape="0">
              <a:srgbClr val="FFFFFF">
                <a:alpha val="49411"/>
              </a:srgbClr>
            </a:outerShdw>
          </a:effectLst>
        </p:spPr>
      </p:cxnSp>
    </p:spTree>
    <p:extLst>
      <p:ext uri="{BB962C8B-B14F-4D97-AF65-F5344CB8AC3E}">
        <p14:creationId xmlns:p14="http://schemas.microsoft.com/office/powerpoint/2010/main" val="62561503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mj-lt"/>
              </a:rPr>
              <a:t>KIỂM CHỨNG VÀ HỌC</a:t>
            </a:r>
          </a:p>
        </p:txBody>
      </p:sp>
      <p:sp>
        <p:nvSpPr>
          <p:cNvPr id="3" name="Text Placeholder 2"/>
          <p:cNvSpPr>
            <a:spLocks noGrp="1"/>
          </p:cNvSpPr>
          <p:nvPr>
            <p:ph type="body" idx="1"/>
          </p:nvPr>
        </p:nvSpPr>
        <p:spPr/>
        <p:txBody>
          <a:bodyPr/>
          <a:lstStyle/>
          <a:p>
            <a:r>
              <a:rPr lang="en-US" dirty="0" err="1">
                <a:latin typeface="+mn-lt"/>
              </a:rPr>
              <a:t>Dựa</a:t>
            </a:r>
            <a:r>
              <a:rPr lang="en-US" dirty="0">
                <a:latin typeface="+mn-lt"/>
              </a:rPr>
              <a:t> </a:t>
            </a:r>
            <a:r>
              <a:rPr lang="en-US" dirty="0" err="1">
                <a:latin typeface="+mn-lt"/>
              </a:rPr>
              <a:t>vào</a:t>
            </a:r>
            <a:r>
              <a:rPr lang="en-US" dirty="0">
                <a:latin typeface="+mn-lt"/>
              </a:rPr>
              <a:t> </a:t>
            </a:r>
            <a:r>
              <a:rPr lang="en-US" dirty="0" err="1">
                <a:latin typeface="+mn-lt"/>
              </a:rPr>
              <a:t>các</a:t>
            </a:r>
            <a:r>
              <a:rPr lang="en-US" dirty="0">
                <a:latin typeface="+mn-lt"/>
              </a:rPr>
              <a:t> </a:t>
            </a:r>
            <a:r>
              <a:rPr lang="en-US" dirty="0" err="1">
                <a:latin typeface="+mn-lt"/>
              </a:rPr>
              <a:t>chỉ</a:t>
            </a:r>
            <a:r>
              <a:rPr lang="en-US" dirty="0">
                <a:latin typeface="+mn-lt"/>
              </a:rPr>
              <a:t> </a:t>
            </a:r>
            <a:r>
              <a:rPr lang="en-US" dirty="0" err="1">
                <a:latin typeface="+mn-lt"/>
              </a:rPr>
              <a:t>số</a:t>
            </a:r>
            <a:r>
              <a:rPr lang="en-US" dirty="0">
                <a:latin typeface="+mn-lt"/>
              </a:rPr>
              <a:t> KPI </a:t>
            </a:r>
            <a:r>
              <a:rPr lang="en-US" dirty="0" err="1">
                <a:latin typeface="+mn-lt"/>
              </a:rPr>
              <a:t>như</a:t>
            </a:r>
            <a:r>
              <a:rPr lang="en-US" dirty="0">
                <a:latin typeface="+mn-lt"/>
              </a:rPr>
              <a:t> LTV, CAC, Churn, RR, CTR, DAU, MAU, ARPU, CCU.</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01618" y="2362199"/>
            <a:ext cx="3903064" cy="2386445"/>
          </a:xfrm>
          <a:prstGeom prst="rect">
            <a:avLst/>
          </a:prstGeom>
        </p:spPr>
      </p:pic>
      <p:cxnSp>
        <p:nvCxnSpPr>
          <p:cNvPr id="5" name="Google Shape;160;p5">
            <a:extLst>
              <a:ext uri="{FF2B5EF4-FFF2-40B4-BE49-F238E27FC236}">
                <a16:creationId xmlns:a16="http://schemas.microsoft.com/office/drawing/2014/main" id="{4B47573C-7B61-4632-90C4-E66EA9588F01}"/>
              </a:ext>
            </a:extLst>
          </p:cNvPr>
          <p:cNvCxnSpPr/>
          <p:nvPr/>
        </p:nvCxnSpPr>
        <p:spPr>
          <a:xfrm>
            <a:off x="1043184" y="445025"/>
            <a:ext cx="2763000" cy="0"/>
          </a:xfrm>
          <a:prstGeom prst="straightConnector1">
            <a:avLst/>
          </a:prstGeom>
          <a:noFill/>
          <a:ln w="9525" cap="flat" cmpd="sng">
            <a:solidFill>
              <a:schemeClr val="accent1"/>
            </a:solidFill>
            <a:prstDash val="solid"/>
            <a:round/>
            <a:headEnd type="none" w="sm" len="sm"/>
            <a:tailEnd type="none" w="sm" len="sm"/>
          </a:ln>
          <a:effectLst>
            <a:outerShdw blurRad="57150" dist="19050" dir="5400000" algn="bl" rotWithShape="0">
              <a:srgbClr val="FFFFFF">
                <a:alpha val="49411"/>
              </a:srgbClr>
            </a:outerShdw>
          </a:effectLst>
        </p:spPr>
      </p:cxnSp>
    </p:spTree>
    <p:extLst>
      <p:ext uri="{BB962C8B-B14F-4D97-AF65-F5344CB8AC3E}">
        <p14:creationId xmlns:p14="http://schemas.microsoft.com/office/powerpoint/2010/main" val="239237913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mj-lt"/>
              </a:rPr>
              <a:t>LÝ DO LỰA CHỌN MÔ HÌNH</a:t>
            </a:r>
          </a:p>
        </p:txBody>
      </p:sp>
      <p:sp>
        <p:nvSpPr>
          <p:cNvPr id="3" name="Text Placeholder 2"/>
          <p:cNvSpPr>
            <a:spLocks noGrp="1"/>
          </p:cNvSpPr>
          <p:nvPr>
            <p:ph type="body" idx="1"/>
          </p:nvPr>
        </p:nvSpPr>
        <p:spPr/>
        <p:txBody>
          <a:bodyPr/>
          <a:lstStyle/>
          <a:p>
            <a:pPr>
              <a:lnSpc>
                <a:spcPct val="200000"/>
              </a:lnSpc>
            </a:pPr>
            <a:r>
              <a:rPr lang="en-US" dirty="0" err="1">
                <a:latin typeface="+mn-lt"/>
              </a:rPr>
              <a:t>Dễ</a:t>
            </a:r>
            <a:r>
              <a:rPr lang="en-US" dirty="0">
                <a:latin typeface="+mn-lt"/>
              </a:rPr>
              <a:t> </a:t>
            </a:r>
            <a:r>
              <a:rPr lang="en-US" dirty="0" err="1">
                <a:latin typeface="+mn-lt"/>
              </a:rPr>
              <a:t>dàng</a:t>
            </a:r>
            <a:r>
              <a:rPr lang="en-US" dirty="0">
                <a:latin typeface="+mn-lt"/>
              </a:rPr>
              <a:t> </a:t>
            </a:r>
            <a:r>
              <a:rPr lang="en-US" dirty="0" err="1">
                <a:latin typeface="+mn-lt"/>
              </a:rPr>
              <a:t>triển</a:t>
            </a:r>
            <a:r>
              <a:rPr lang="en-US" dirty="0">
                <a:latin typeface="+mn-lt"/>
              </a:rPr>
              <a:t> </a:t>
            </a:r>
            <a:r>
              <a:rPr lang="en-US" dirty="0" err="1">
                <a:latin typeface="+mn-lt"/>
              </a:rPr>
              <a:t>khai</a:t>
            </a:r>
            <a:endParaRPr lang="en-US" dirty="0">
              <a:latin typeface="+mn-lt"/>
            </a:endParaRPr>
          </a:p>
          <a:p>
            <a:pPr>
              <a:lnSpc>
                <a:spcPct val="200000"/>
              </a:lnSpc>
            </a:pPr>
            <a:r>
              <a:rPr lang="en-US" dirty="0">
                <a:latin typeface="+mn-lt"/>
              </a:rPr>
              <a:t>Chi </a:t>
            </a:r>
            <a:r>
              <a:rPr lang="en-US" dirty="0" err="1">
                <a:latin typeface="+mn-lt"/>
              </a:rPr>
              <a:t>phí</a:t>
            </a:r>
            <a:r>
              <a:rPr lang="en-US" dirty="0">
                <a:latin typeface="+mn-lt"/>
              </a:rPr>
              <a:t> sales &amp; marketing </a:t>
            </a:r>
            <a:r>
              <a:rPr lang="en-US" dirty="0" err="1">
                <a:latin typeface="+mn-lt"/>
              </a:rPr>
              <a:t>thấp</a:t>
            </a:r>
            <a:endParaRPr lang="en-US" dirty="0">
              <a:latin typeface="+mn-lt"/>
            </a:endParaRPr>
          </a:p>
          <a:p>
            <a:pPr>
              <a:lnSpc>
                <a:spcPct val="200000"/>
              </a:lnSpc>
            </a:pPr>
            <a:r>
              <a:rPr lang="en-US" dirty="0" err="1">
                <a:latin typeface="+mn-lt"/>
              </a:rPr>
              <a:t>Tiếp</a:t>
            </a:r>
            <a:r>
              <a:rPr lang="en-US" dirty="0">
                <a:latin typeface="+mn-lt"/>
              </a:rPr>
              <a:t> </a:t>
            </a:r>
            <a:r>
              <a:rPr lang="en-US" dirty="0" err="1">
                <a:latin typeface="+mn-lt"/>
              </a:rPr>
              <a:t>cận</a:t>
            </a:r>
            <a:r>
              <a:rPr lang="en-US" dirty="0">
                <a:latin typeface="+mn-lt"/>
              </a:rPr>
              <a:t> </a:t>
            </a:r>
            <a:r>
              <a:rPr lang="en-US" dirty="0" err="1">
                <a:latin typeface="+mn-lt"/>
              </a:rPr>
              <a:t>được</a:t>
            </a:r>
            <a:r>
              <a:rPr lang="en-US" dirty="0">
                <a:latin typeface="+mn-lt"/>
              </a:rPr>
              <a:t> </a:t>
            </a:r>
            <a:r>
              <a:rPr lang="en-US" dirty="0" err="1">
                <a:latin typeface="+mn-lt"/>
              </a:rPr>
              <a:t>đối</a:t>
            </a:r>
            <a:r>
              <a:rPr lang="en-US" dirty="0">
                <a:latin typeface="+mn-lt"/>
              </a:rPr>
              <a:t> </a:t>
            </a:r>
            <a:r>
              <a:rPr lang="en-US" dirty="0" err="1">
                <a:latin typeface="+mn-lt"/>
              </a:rPr>
              <a:t>tượng</a:t>
            </a:r>
            <a:r>
              <a:rPr lang="en-US" dirty="0">
                <a:latin typeface="+mn-lt"/>
              </a:rPr>
              <a:t> </a:t>
            </a:r>
            <a:r>
              <a:rPr lang="en-US" dirty="0" err="1">
                <a:latin typeface="+mn-lt"/>
              </a:rPr>
              <a:t>chính</a:t>
            </a:r>
            <a:r>
              <a:rPr lang="en-US" dirty="0">
                <a:latin typeface="+mn-lt"/>
              </a:rPr>
              <a:t> </a:t>
            </a:r>
            <a:r>
              <a:rPr lang="en-US" dirty="0" err="1">
                <a:latin typeface="+mn-lt"/>
              </a:rPr>
              <a:t>của</a:t>
            </a:r>
            <a:r>
              <a:rPr lang="en-US" dirty="0">
                <a:latin typeface="+mn-lt"/>
              </a:rPr>
              <a:t> </a:t>
            </a:r>
            <a:r>
              <a:rPr lang="en-US" dirty="0" err="1">
                <a:latin typeface="+mn-lt"/>
              </a:rPr>
              <a:t>dịch</a:t>
            </a:r>
            <a:r>
              <a:rPr lang="en-US" dirty="0">
                <a:latin typeface="+mn-lt"/>
              </a:rPr>
              <a:t> </a:t>
            </a:r>
            <a:r>
              <a:rPr lang="en-US" dirty="0" err="1">
                <a:latin typeface="+mn-lt"/>
              </a:rPr>
              <a:t>vụ</a:t>
            </a:r>
            <a:endParaRPr lang="en-US" dirty="0">
              <a:latin typeface="+mn-lt"/>
            </a:endParaRPr>
          </a:p>
          <a:p>
            <a:endParaRPr lang="en-US" dirty="0">
              <a:latin typeface="+mn-lt"/>
            </a:endParaRPr>
          </a:p>
        </p:txBody>
      </p:sp>
      <p:cxnSp>
        <p:nvCxnSpPr>
          <p:cNvPr id="4" name="Google Shape;160;p5">
            <a:extLst>
              <a:ext uri="{FF2B5EF4-FFF2-40B4-BE49-F238E27FC236}">
                <a16:creationId xmlns:a16="http://schemas.microsoft.com/office/drawing/2014/main" id="{1851CA21-2340-4936-ACBB-22D03010E0FC}"/>
              </a:ext>
            </a:extLst>
          </p:cNvPr>
          <p:cNvCxnSpPr/>
          <p:nvPr/>
        </p:nvCxnSpPr>
        <p:spPr>
          <a:xfrm>
            <a:off x="1022082" y="438364"/>
            <a:ext cx="2763000" cy="0"/>
          </a:xfrm>
          <a:prstGeom prst="straightConnector1">
            <a:avLst/>
          </a:prstGeom>
          <a:noFill/>
          <a:ln w="9525" cap="flat" cmpd="sng">
            <a:solidFill>
              <a:schemeClr val="accent1"/>
            </a:solidFill>
            <a:prstDash val="solid"/>
            <a:round/>
            <a:headEnd type="none" w="sm" len="sm"/>
            <a:tailEnd type="none" w="sm" len="sm"/>
          </a:ln>
          <a:effectLst>
            <a:outerShdw blurRad="57150" dist="19050" dir="5400000" algn="bl" rotWithShape="0">
              <a:srgbClr val="FFFFFF">
                <a:alpha val="49411"/>
              </a:srgbClr>
            </a:outerShdw>
          </a:effectLst>
        </p:spPr>
      </p:cxnSp>
    </p:spTree>
    <p:extLst>
      <p:ext uri="{BB962C8B-B14F-4D97-AF65-F5344CB8AC3E}">
        <p14:creationId xmlns:p14="http://schemas.microsoft.com/office/powerpoint/2010/main" val="272300805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mj-lt"/>
              </a:rPr>
              <a:t>KẾ HOẠCH TRIỂN KHAI</a:t>
            </a:r>
          </a:p>
        </p:txBody>
      </p:sp>
      <p:sp>
        <p:nvSpPr>
          <p:cNvPr id="3" name="Text Placeholder 2"/>
          <p:cNvSpPr>
            <a:spLocks noGrp="1"/>
          </p:cNvSpPr>
          <p:nvPr>
            <p:ph type="body" idx="1"/>
          </p:nvPr>
        </p:nvSpPr>
        <p:spPr/>
        <p:txBody>
          <a:bodyPr/>
          <a:lstStyle/>
          <a:p>
            <a:pPr>
              <a:lnSpc>
                <a:spcPct val="200000"/>
              </a:lnSpc>
            </a:pPr>
            <a:r>
              <a:rPr lang="en-US" dirty="0" err="1">
                <a:latin typeface="+mn-lt"/>
              </a:rPr>
              <a:t>Giai</a:t>
            </a:r>
            <a:r>
              <a:rPr lang="en-US" dirty="0">
                <a:latin typeface="+mn-lt"/>
              </a:rPr>
              <a:t> </a:t>
            </a:r>
            <a:r>
              <a:rPr lang="en-US" dirty="0" err="1">
                <a:latin typeface="+mn-lt"/>
              </a:rPr>
              <a:t>đoạn</a:t>
            </a:r>
            <a:r>
              <a:rPr lang="en-US" dirty="0">
                <a:latin typeface="+mn-lt"/>
              </a:rPr>
              <a:t> 1: </a:t>
            </a:r>
            <a:r>
              <a:rPr lang="en-US" dirty="0" err="1">
                <a:latin typeface="+mn-lt"/>
              </a:rPr>
              <a:t>Thử</a:t>
            </a:r>
            <a:r>
              <a:rPr lang="en-US" dirty="0">
                <a:latin typeface="+mn-lt"/>
              </a:rPr>
              <a:t> </a:t>
            </a:r>
            <a:r>
              <a:rPr lang="en-US" dirty="0" err="1">
                <a:latin typeface="+mn-lt"/>
              </a:rPr>
              <a:t>nghiệm</a:t>
            </a:r>
            <a:r>
              <a:rPr lang="en-US" dirty="0">
                <a:latin typeface="+mn-lt"/>
              </a:rPr>
              <a:t> (3 </a:t>
            </a:r>
            <a:r>
              <a:rPr lang="en-US" dirty="0" err="1">
                <a:latin typeface="+mn-lt"/>
              </a:rPr>
              <a:t>tháng</a:t>
            </a:r>
            <a:r>
              <a:rPr lang="en-US" dirty="0">
                <a:latin typeface="+mn-lt"/>
              </a:rPr>
              <a:t>)</a:t>
            </a:r>
          </a:p>
          <a:p>
            <a:pPr>
              <a:lnSpc>
                <a:spcPct val="200000"/>
              </a:lnSpc>
            </a:pPr>
            <a:r>
              <a:rPr lang="en-US" dirty="0" err="1">
                <a:latin typeface="+mn-lt"/>
              </a:rPr>
              <a:t>Giai</a:t>
            </a:r>
            <a:r>
              <a:rPr lang="en-US" dirty="0">
                <a:latin typeface="+mn-lt"/>
              </a:rPr>
              <a:t> </a:t>
            </a:r>
            <a:r>
              <a:rPr lang="en-US" dirty="0" err="1">
                <a:latin typeface="+mn-lt"/>
              </a:rPr>
              <a:t>đoạn</a:t>
            </a:r>
            <a:r>
              <a:rPr lang="en-US" dirty="0">
                <a:latin typeface="+mn-lt"/>
              </a:rPr>
              <a:t> 2: </a:t>
            </a:r>
            <a:r>
              <a:rPr lang="en-US" dirty="0" err="1">
                <a:latin typeface="+mn-lt"/>
              </a:rPr>
              <a:t>Chạy</a:t>
            </a:r>
            <a:r>
              <a:rPr lang="en-US" dirty="0">
                <a:latin typeface="+mn-lt"/>
              </a:rPr>
              <a:t> </a:t>
            </a:r>
            <a:r>
              <a:rPr lang="en-US" dirty="0" err="1">
                <a:latin typeface="+mn-lt"/>
              </a:rPr>
              <a:t>thực</a:t>
            </a:r>
            <a:r>
              <a:rPr lang="en-US" dirty="0">
                <a:latin typeface="+mn-lt"/>
              </a:rPr>
              <a:t> </a:t>
            </a:r>
            <a:r>
              <a:rPr lang="en-US" dirty="0" err="1">
                <a:latin typeface="+mn-lt"/>
              </a:rPr>
              <a:t>tế</a:t>
            </a:r>
            <a:r>
              <a:rPr lang="en-US" dirty="0">
                <a:latin typeface="+mn-lt"/>
              </a:rPr>
              <a:t> (3 </a:t>
            </a:r>
            <a:r>
              <a:rPr lang="en-US" dirty="0" err="1">
                <a:latin typeface="+mn-lt"/>
              </a:rPr>
              <a:t>tháng</a:t>
            </a:r>
            <a:r>
              <a:rPr lang="en-US" dirty="0">
                <a:latin typeface="+mn-lt"/>
              </a:rPr>
              <a:t>)</a:t>
            </a:r>
          </a:p>
          <a:p>
            <a:pPr>
              <a:lnSpc>
                <a:spcPct val="200000"/>
              </a:lnSpc>
            </a:pPr>
            <a:r>
              <a:rPr lang="en-US" dirty="0" err="1">
                <a:latin typeface="+mn-lt"/>
              </a:rPr>
              <a:t>Giai</a:t>
            </a:r>
            <a:r>
              <a:rPr lang="en-US" dirty="0">
                <a:latin typeface="+mn-lt"/>
              </a:rPr>
              <a:t> </a:t>
            </a:r>
            <a:r>
              <a:rPr lang="en-US" dirty="0" err="1">
                <a:latin typeface="+mn-lt"/>
              </a:rPr>
              <a:t>đoạn</a:t>
            </a:r>
            <a:r>
              <a:rPr lang="en-US" dirty="0">
                <a:latin typeface="+mn-lt"/>
              </a:rPr>
              <a:t> 3: </a:t>
            </a:r>
            <a:r>
              <a:rPr lang="en-US" dirty="0" err="1">
                <a:latin typeface="+mn-lt"/>
              </a:rPr>
              <a:t>Chạy</a:t>
            </a:r>
            <a:r>
              <a:rPr lang="en-US" dirty="0">
                <a:latin typeface="+mn-lt"/>
              </a:rPr>
              <a:t> </a:t>
            </a:r>
            <a:r>
              <a:rPr lang="en-US" dirty="0" err="1">
                <a:latin typeface="+mn-lt"/>
              </a:rPr>
              <a:t>ổn</a:t>
            </a:r>
            <a:r>
              <a:rPr lang="en-US" dirty="0">
                <a:latin typeface="+mn-lt"/>
              </a:rPr>
              <a:t> </a:t>
            </a:r>
            <a:r>
              <a:rPr lang="en-US" dirty="0" err="1">
                <a:latin typeface="+mn-lt"/>
              </a:rPr>
              <a:t>định</a:t>
            </a:r>
            <a:r>
              <a:rPr lang="en-US" dirty="0">
                <a:latin typeface="+mn-lt"/>
              </a:rPr>
              <a:t> (1 </a:t>
            </a:r>
            <a:r>
              <a:rPr lang="en-US" dirty="0" err="1">
                <a:latin typeface="+mn-lt"/>
              </a:rPr>
              <a:t>năm</a:t>
            </a:r>
            <a:r>
              <a:rPr lang="en-US" dirty="0">
                <a:latin typeface="+mn-lt"/>
              </a:rPr>
              <a:t>)</a:t>
            </a:r>
          </a:p>
        </p:txBody>
      </p:sp>
      <p:cxnSp>
        <p:nvCxnSpPr>
          <p:cNvPr id="4" name="Google Shape;160;p5">
            <a:extLst>
              <a:ext uri="{FF2B5EF4-FFF2-40B4-BE49-F238E27FC236}">
                <a16:creationId xmlns:a16="http://schemas.microsoft.com/office/drawing/2014/main" id="{C216A485-1F7C-4E6D-B7E9-1996C6EBC545}"/>
              </a:ext>
            </a:extLst>
          </p:cNvPr>
          <p:cNvCxnSpPr/>
          <p:nvPr/>
        </p:nvCxnSpPr>
        <p:spPr>
          <a:xfrm>
            <a:off x="1050218" y="445025"/>
            <a:ext cx="2763000" cy="0"/>
          </a:xfrm>
          <a:prstGeom prst="straightConnector1">
            <a:avLst/>
          </a:prstGeom>
          <a:noFill/>
          <a:ln w="9525" cap="flat" cmpd="sng">
            <a:solidFill>
              <a:schemeClr val="accent1"/>
            </a:solidFill>
            <a:prstDash val="solid"/>
            <a:round/>
            <a:headEnd type="none" w="sm" len="sm"/>
            <a:tailEnd type="none" w="sm" len="sm"/>
          </a:ln>
          <a:effectLst>
            <a:outerShdw blurRad="57150" dist="19050" dir="5400000" algn="bl" rotWithShape="0">
              <a:srgbClr val="FFFFFF">
                <a:alpha val="49411"/>
              </a:srgbClr>
            </a:outerShdw>
          </a:effectLst>
        </p:spPr>
      </p:cxnSp>
    </p:spTree>
    <p:extLst>
      <p:ext uri="{BB962C8B-B14F-4D97-AF65-F5344CB8AC3E}">
        <p14:creationId xmlns:p14="http://schemas.microsoft.com/office/powerpoint/2010/main" val="375771342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4"/>
          <p:cNvSpPr txBox="1">
            <a:spLocks noGrp="1"/>
          </p:cNvSpPr>
          <p:nvPr>
            <p:ph type="title"/>
          </p:nvPr>
        </p:nvSpPr>
        <p:spPr>
          <a:xfrm>
            <a:off x="3760331" y="3869038"/>
            <a:ext cx="4672469" cy="598800"/>
          </a:xfrm>
          <a:prstGeom prst="rect">
            <a:avLst/>
          </a:prstGeom>
          <a:noFill/>
          <a:ln>
            <a:noFill/>
          </a:ln>
        </p:spPr>
        <p:txBody>
          <a:bodyPr spcFirstLastPara="1" wrap="square" lIns="91425" tIns="91425" rIns="91425" bIns="91425" anchor="b" anchorCtr="0">
            <a:noAutofit/>
          </a:bodyPr>
          <a:lstStyle/>
          <a:p>
            <a:pPr lvl="0"/>
            <a:r>
              <a:rPr lang="en-US" dirty="0"/>
              <a:t>QUẢN LÝ &amp; </a:t>
            </a:r>
            <a:br>
              <a:rPr lang="en-US" dirty="0"/>
            </a:br>
            <a:r>
              <a:rPr lang="en-US" dirty="0"/>
              <a:t>TỔ CHỨC</a:t>
            </a:r>
          </a:p>
        </p:txBody>
      </p:sp>
      <p:sp>
        <p:nvSpPr>
          <p:cNvPr id="151" name="Google Shape;151;p4"/>
          <p:cNvSpPr txBox="1">
            <a:spLocks noGrp="1"/>
          </p:cNvSpPr>
          <p:nvPr>
            <p:ph type="title" idx="2"/>
          </p:nvPr>
        </p:nvSpPr>
        <p:spPr>
          <a:xfrm>
            <a:off x="1048270" y="3287500"/>
            <a:ext cx="2412900" cy="931500"/>
          </a:xfrm>
          <a:prstGeom prst="rect">
            <a:avLst/>
          </a:prstGeom>
          <a:noFill/>
          <a:ln>
            <a:noFill/>
          </a:ln>
          <a:effectLst>
            <a:outerShdw blurRad="114300" dist="28575" dir="6360000" algn="bl" rotWithShape="0">
              <a:schemeClr val="accent1">
                <a:alpha val="49411"/>
              </a:schemeClr>
            </a:outerShdw>
          </a:effectLst>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6000"/>
              <a:buNone/>
            </a:pPr>
            <a:r>
              <a:rPr lang="en-US" dirty="0"/>
              <a:t>05.2</a:t>
            </a:r>
            <a:endParaRPr dirty="0"/>
          </a:p>
        </p:txBody>
      </p:sp>
      <p:cxnSp>
        <p:nvCxnSpPr>
          <p:cNvPr id="153" name="Google Shape;153;p4"/>
          <p:cNvCxnSpPr/>
          <p:nvPr/>
        </p:nvCxnSpPr>
        <p:spPr>
          <a:xfrm>
            <a:off x="3610750" y="3484880"/>
            <a:ext cx="0" cy="768317"/>
          </a:xfrm>
          <a:prstGeom prst="straightConnector1">
            <a:avLst/>
          </a:prstGeom>
          <a:noFill/>
          <a:ln w="9525" cap="flat" cmpd="sng">
            <a:solidFill>
              <a:schemeClr val="accent1"/>
            </a:solidFill>
            <a:prstDash val="solid"/>
            <a:round/>
            <a:headEnd type="none" w="sm" len="sm"/>
            <a:tailEnd type="none" w="sm" len="sm"/>
          </a:ln>
          <a:effectLst>
            <a:outerShdw blurRad="57150" dist="19050" dir="5400000" algn="bl" rotWithShape="0">
              <a:srgbClr val="FFFFFF">
                <a:alpha val="49411"/>
              </a:srgbClr>
            </a:outerShdw>
          </a:effectLst>
        </p:spPr>
      </p:cxnSp>
    </p:spTree>
    <p:extLst>
      <p:ext uri="{BB962C8B-B14F-4D97-AF65-F5344CB8AC3E}">
        <p14:creationId xmlns:p14="http://schemas.microsoft.com/office/powerpoint/2010/main" val="220884137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mj-lt"/>
              </a:rPr>
              <a:t>QUẢN LÝ VÀ TỔ CHỨC</a:t>
            </a:r>
          </a:p>
        </p:txBody>
      </p:sp>
      <p:sp>
        <p:nvSpPr>
          <p:cNvPr id="3" name="Text Placeholder 2"/>
          <p:cNvSpPr>
            <a:spLocks noGrp="1"/>
          </p:cNvSpPr>
          <p:nvPr>
            <p:ph type="body" idx="1"/>
          </p:nvPr>
        </p:nvSpPr>
        <p:spPr/>
        <p:txBody>
          <a:bodyPr/>
          <a:lstStyle/>
          <a:p>
            <a:pPr>
              <a:lnSpc>
                <a:spcPct val="200000"/>
              </a:lnSpc>
            </a:pPr>
            <a:r>
              <a:rPr lang="en-US" dirty="0" err="1">
                <a:latin typeface="+mn-lt"/>
              </a:rPr>
              <a:t>Tiểu</a:t>
            </a:r>
            <a:r>
              <a:rPr lang="en-US" dirty="0">
                <a:latin typeface="+mn-lt"/>
              </a:rPr>
              <a:t> </a:t>
            </a:r>
            <a:r>
              <a:rPr lang="en-US" dirty="0" err="1">
                <a:latin typeface="+mn-lt"/>
              </a:rPr>
              <a:t>sử</a:t>
            </a:r>
            <a:r>
              <a:rPr lang="en-US" dirty="0">
                <a:latin typeface="+mn-lt"/>
              </a:rPr>
              <a:t> Founder </a:t>
            </a:r>
            <a:r>
              <a:rPr lang="en-US" dirty="0" err="1">
                <a:latin typeface="+mn-lt"/>
              </a:rPr>
              <a:t>và</a:t>
            </a:r>
            <a:r>
              <a:rPr lang="en-US" dirty="0">
                <a:latin typeface="+mn-lt"/>
              </a:rPr>
              <a:t> Co-Founder</a:t>
            </a:r>
          </a:p>
          <a:p>
            <a:pPr>
              <a:lnSpc>
                <a:spcPct val="200000"/>
              </a:lnSpc>
            </a:pPr>
            <a:r>
              <a:rPr lang="en-US" dirty="0" err="1">
                <a:latin typeface="+mn-lt"/>
              </a:rPr>
              <a:t>Cố</a:t>
            </a:r>
            <a:r>
              <a:rPr lang="en-US" dirty="0">
                <a:latin typeface="+mn-lt"/>
              </a:rPr>
              <a:t> </a:t>
            </a:r>
            <a:r>
              <a:rPr lang="en-US" dirty="0" err="1">
                <a:latin typeface="+mn-lt"/>
              </a:rPr>
              <a:t>vấn</a:t>
            </a:r>
            <a:endParaRPr lang="en-US" dirty="0">
              <a:latin typeface="+mn-lt"/>
            </a:endParaRPr>
          </a:p>
          <a:p>
            <a:pPr>
              <a:lnSpc>
                <a:spcPct val="200000"/>
              </a:lnSpc>
            </a:pPr>
            <a:r>
              <a:rPr lang="en-US" dirty="0" err="1">
                <a:latin typeface="+mn-lt"/>
              </a:rPr>
              <a:t>Sơ</a:t>
            </a:r>
            <a:r>
              <a:rPr lang="en-US" dirty="0">
                <a:latin typeface="+mn-lt"/>
              </a:rPr>
              <a:t> </a:t>
            </a:r>
            <a:r>
              <a:rPr lang="en-US" dirty="0" err="1">
                <a:latin typeface="+mn-lt"/>
              </a:rPr>
              <a:t>đồ</a:t>
            </a:r>
            <a:r>
              <a:rPr lang="en-US" dirty="0">
                <a:latin typeface="+mn-lt"/>
              </a:rPr>
              <a:t> </a:t>
            </a:r>
            <a:r>
              <a:rPr lang="en-US" dirty="0" err="1">
                <a:latin typeface="+mn-lt"/>
              </a:rPr>
              <a:t>tổ</a:t>
            </a:r>
            <a:r>
              <a:rPr lang="en-US" dirty="0">
                <a:latin typeface="+mn-lt"/>
              </a:rPr>
              <a:t> </a:t>
            </a:r>
            <a:r>
              <a:rPr lang="en-US" dirty="0" err="1">
                <a:latin typeface="+mn-lt"/>
              </a:rPr>
              <a:t>chức</a:t>
            </a:r>
            <a:endParaRPr lang="en-US" dirty="0">
              <a:latin typeface="+mn-lt"/>
            </a:endParaRPr>
          </a:p>
          <a:p>
            <a:pPr>
              <a:lnSpc>
                <a:spcPct val="200000"/>
              </a:lnSpc>
            </a:pPr>
            <a:r>
              <a:rPr lang="en-US" dirty="0" err="1">
                <a:latin typeface="+mn-lt"/>
              </a:rPr>
              <a:t>Quy</a:t>
            </a:r>
            <a:r>
              <a:rPr lang="en-US" dirty="0">
                <a:latin typeface="+mn-lt"/>
              </a:rPr>
              <a:t> </a:t>
            </a:r>
            <a:r>
              <a:rPr lang="en-US" dirty="0" err="1">
                <a:latin typeface="+mn-lt"/>
              </a:rPr>
              <a:t>định</a:t>
            </a:r>
            <a:r>
              <a:rPr lang="en-US" dirty="0">
                <a:latin typeface="+mn-lt"/>
              </a:rPr>
              <a:t> </a:t>
            </a:r>
            <a:r>
              <a:rPr lang="en-US" dirty="0" err="1">
                <a:latin typeface="+mn-lt"/>
              </a:rPr>
              <a:t>làm</a:t>
            </a:r>
            <a:r>
              <a:rPr lang="en-US" dirty="0">
                <a:latin typeface="+mn-lt"/>
              </a:rPr>
              <a:t> </a:t>
            </a:r>
            <a:r>
              <a:rPr lang="en-US" dirty="0" err="1">
                <a:latin typeface="+mn-lt"/>
              </a:rPr>
              <a:t>việc</a:t>
            </a:r>
            <a:endParaRPr lang="en-US" dirty="0">
              <a:latin typeface="+mn-lt"/>
            </a:endParaRPr>
          </a:p>
        </p:txBody>
      </p:sp>
      <p:cxnSp>
        <p:nvCxnSpPr>
          <p:cNvPr id="4" name="Google Shape;160;p5">
            <a:extLst>
              <a:ext uri="{FF2B5EF4-FFF2-40B4-BE49-F238E27FC236}">
                <a16:creationId xmlns:a16="http://schemas.microsoft.com/office/drawing/2014/main" id="{D9B9BEB6-D2D1-4B33-BE2A-EAF2080E8960}"/>
              </a:ext>
            </a:extLst>
          </p:cNvPr>
          <p:cNvCxnSpPr/>
          <p:nvPr/>
        </p:nvCxnSpPr>
        <p:spPr>
          <a:xfrm>
            <a:off x="1064286" y="445025"/>
            <a:ext cx="2763000" cy="0"/>
          </a:xfrm>
          <a:prstGeom prst="straightConnector1">
            <a:avLst/>
          </a:prstGeom>
          <a:noFill/>
          <a:ln w="9525" cap="flat" cmpd="sng">
            <a:solidFill>
              <a:schemeClr val="accent1"/>
            </a:solidFill>
            <a:prstDash val="solid"/>
            <a:round/>
            <a:headEnd type="none" w="sm" len="sm"/>
            <a:tailEnd type="none" w="sm" len="sm"/>
          </a:ln>
          <a:effectLst>
            <a:outerShdw blurRad="57150" dist="19050" dir="5400000" algn="bl" rotWithShape="0">
              <a:srgbClr val="FFFFFF">
                <a:alpha val="49411"/>
              </a:srgbClr>
            </a:outerShdw>
          </a:effectLst>
        </p:spPr>
      </p:cxnSp>
    </p:spTree>
    <p:extLst>
      <p:ext uri="{BB962C8B-B14F-4D97-AF65-F5344CB8AC3E}">
        <p14:creationId xmlns:p14="http://schemas.microsoft.com/office/powerpoint/2010/main" val="256341706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mj-lt"/>
              </a:rPr>
              <a:t>TIỂU SỬ FOUNDER VÀ CO-FOUNDER</a:t>
            </a:r>
          </a:p>
        </p:txBody>
      </p:sp>
      <p:sp>
        <p:nvSpPr>
          <p:cNvPr id="3" name="Text Placeholder 2"/>
          <p:cNvSpPr>
            <a:spLocks noGrp="1"/>
          </p:cNvSpPr>
          <p:nvPr>
            <p:ph type="body" idx="1"/>
          </p:nvPr>
        </p:nvSpPr>
        <p:spPr/>
        <p:txBody>
          <a:bodyPr/>
          <a:lstStyle/>
          <a:p>
            <a:pPr>
              <a:lnSpc>
                <a:spcPct val="200000"/>
              </a:lnSpc>
            </a:pPr>
            <a:r>
              <a:rPr lang="en-US" dirty="0" err="1">
                <a:latin typeface="+mn-lt"/>
              </a:rPr>
              <a:t>Ngô</a:t>
            </a:r>
            <a:r>
              <a:rPr lang="en-US" dirty="0">
                <a:latin typeface="+mn-lt"/>
              </a:rPr>
              <a:t> </a:t>
            </a:r>
            <a:r>
              <a:rPr lang="en-US" dirty="0" err="1">
                <a:latin typeface="+mn-lt"/>
              </a:rPr>
              <a:t>Phù</a:t>
            </a:r>
            <a:r>
              <a:rPr lang="en-US" dirty="0">
                <a:latin typeface="+mn-lt"/>
              </a:rPr>
              <a:t> </a:t>
            </a:r>
            <a:r>
              <a:rPr lang="en-US" dirty="0" err="1">
                <a:latin typeface="+mn-lt"/>
              </a:rPr>
              <a:t>Hữu</a:t>
            </a:r>
            <a:r>
              <a:rPr lang="en-US" dirty="0">
                <a:latin typeface="+mn-lt"/>
              </a:rPr>
              <a:t> </a:t>
            </a:r>
            <a:r>
              <a:rPr lang="en-US" dirty="0" err="1">
                <a:latin typeface="+mn-lt"/>
              </a:rPr>
              <a:t>Đại</a:t>
            </a:r>
            <a:r>
              <a:rPr lang="en-US" dirty="0">
                <a:latin typeface="+mn-lt"/>
              </a:rPr>
              <a:t> </a:t>
            </a:r>
            <a:r>
              <a:rPr lang="en-US" dirty="0" err="1">
                <a:latin typeface="+mn-lt"/>
              </a:rPr>
              <a:t>Sơn</a:t>
            </a:r>
            <a:r>
              <a:rPr lang="en-US" dirty="0">
                <a:latin typeface="+mn-lt"/>
              </a:rPr>
              <a:t> (Founder)</a:t>
            </a:r>
          </a:p>
          <a:p>
            <a:pPr>
              <a:lnSpc>
                <a:spcPct val="200000"/>
              </a:lnSpc>
            </a:pPr>
            <a:r>
              <a:rPr lang="en-US" dirty="0" err="1">
                <a:latin typeface="+mn-lt"/>
              </a:rPr>
              <a:t>Võ</a:t>
            </a:r>
            <a:r>
              <a:rPr lang="en-US" dirty="0">
                <a:latin typeface="+mn-lt"/>
              </a:rPr>
              <a:t> </a:t>
            </a:r>
            <a:r>
              <a:rPr lang="en-US" dirty="0" err="1">
                <a:latin typeface="+mn-lt"/>
              </a:rPr>
              <a:t>Thế</a:t>
            </a:r>
            <a:r>
              <a:rPr lang="en-US" dirty="0">
                <a:latin typeface="+mn-lt"/>
              </a:rPr>
              <a:t> Minh (Co-Founder)</a:t>
            </a:r>
          </a:p>
          <a:p>
            <a:pPr>
              <a:lnSpc>
                <a:spcPct val="200000"/>
              </a:lnSpc>
            </a:pPr>
            <a:r>
              <a:rPr lang="en-US" dirty="0">
                <a:latin typeface="+mn-lt"/>
              </a:rPr>
              <a:t>Ung </a:t>
            </a:r>
            <a:r>
              <a:rPr lang="en-US" dirty="0" err="1">
                <a:latin typeface="+mn-lt"/>
              </a:rPr>
              <a:t>Tiến</a:t>
            </a:r>
            <a:r>
              <a:rPr lang="en-US" dirty="0">
                <a:latin typeface="+mn-lt"/>
              </a:rPr>
              <a:t> </a:t>
            </a:r>
            <a:r>
              <a:rPr lang="en-US" dirty="0" err="1">
                <a:latin typeface="+mn-lt"/>
              </a:rPr>
              <a:t>Đạt</a:t>
            </a:r>
            <a:r>
              <a:rPr lang="en-US" dirty="0">
                <a:latin typeface="+mn-lt"/>
              </a:rPr>
              <a:t> (Co-Founder)</a:t>
            </a:r>
          </a:p>
          <a:p>
            <a:pPr>
              <a:lnSpc>
                <a:spcPct val="200000"/>
              </a:lnSpc>
            </a:pPr>
            <a:r>
              <a:rPr lang="en-US" dirty="0" err="1">
                <a:latin typeface="+mn-lt"/>
              </a:rPr>
              <a:t>Nguyễn</a:t>
            </a:r>
            <a:r>
              <a:rPr lang="en-US" dirty="0">
                <a:latin typeface="+mn-lt"/>
              </a:rPr>
              <a:t> </a:t>
            </a:r>
            <a:r>
              <a:rPr lang="en-US" dirty="0" err="1">
                <a:latin typeface="+mn-lt"/>
              </a:rPr>
              <a:t>Văn</a:t>
            </a:r>
            <a:r>
              <a:rPr lang="en-US" dirty="0">
                <a:latin typeface="+mn-lt"/>
              </a:rPr>
              <a:t> </a:t>
            </a:r>
            <a:r>
              <a:rPr lang="en-US" dirty="0" err="1">
                <a:latin typeface="+mn-lt"/>
              </a:rPr>
              <a:t>Hậu</a:t>
            </a:r>
            <a:r>
              <a:rPr lang="en-US" dirty="0">
                <a:latin typeface="+mn-lt"/>
              </a:rPr>
              <a:t> (Co-Founder)</a:t>
            </a:r>
          </a:p>
          <a:p>
            <a:pPr>
              <a:lnSpc>
                <a:spcPct val="200000"/>
              </a:lnSpc>
            </a:pPr>
            <a:r>
              <a:rPr lang="en-US" dirty="0" err="1">
                <a:latin typeface="+mn-lt"/>
              </a:rPr>
              <a:t>Lê</a:t>
            </a:r>
            <a:r>
              <a:rPr lang="en-US" dirty="0">
                <a:latin typeface="+mn-lt"/>
              </a:rPr>
              <a:t> </a:t>
            </a:r>
            <a:r>
              <a:rPr lang="en-US" dirty="0" err="1">
                <a:latin typeface="+mn-lt"/>
              </a:rPr>
              <a:t>Hoài</a:t>
            </a:r>
            <a:r>
              <a:rPr lang="en-US" dirty="0">
                <a:latin typeface="+mn-lt"/>
              </a:rPr>
              <a:t> Nam (Co-Founder)</a:t>
            </a:r>
          </a:p>
        </p:txBody>
      </p:sp>
      <p:cxnSp>
        <p:nvCxnSpPr>
          <p:cNvPr id="4" name="Google Shape;160;p5">
            <a:extLst>
              <a:ext uri="{FF2B5EF4-FFF2-40B4-BE49-F238E27FC236}">
                <a16:creationId xmlns:a16="http://schemas.microsoft.com/office/drawing/2014/main" id="{C555FE73-8562-40BB-898A-4A022F998ABA}"/>
              </a:ext>
            </a:extLst>
          </p:cNvPr>
          <p:cNvCxnSpPr/>
          <p:nvPr/>
        </p:nvCxnSpPr>
        <p:spPr>
          <a:xfrm>
            <a:off x="1050218" y="387235"/>
            <a:ext cx="2763000" cy="0"/>
          </a:xfrm>
          <a:prstGeom prst="straightConnector1">
            <a:avLst/>
          </a:prstGeom>
          <a:noFill/>
          <a:ln w="9525" cap="flat" cmpd="sng">
            <a:solidFill>
              <a:schemeClr val="accent1"/>
            </a:solidFill>
            <a:prstDash val="solid"/>
            <a:round/>
            <a:headEnd type="none" w="sm" len="sm"/>
            <a:tailEnd type="none" w="sm" len="sm"/>
          </a:ln>
          <a:effectLst>
            <a:outerShdw blurRad="57150" dist="19050" dir="5400000" algn="bl" rotWithShape="0">
              <a:srgbClr val="FFFFFF">
                <a:alpha val="49411"/>
              </a:srgbClr>
            </a:outerShdw>
          </a:effectLst>
        </p:spPr>
      </p:cxnSp>
    </p:spTree>
    <p:extLst>
      <p:ext uri="{BB962C8B-B14F-4D97-AF65-F5344CB8AC3E}">
        <p14:creationId xmlns:p14="http://schemas.microsoft.com/office/powerpoint/2010/main" val="139674380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mj-lt"/>
              </a:rPr>
              <a:t>CỐ VẤN</a:t>
            </a:r>
          </a:p>
        </p:txBody>
      </p:sp>
      <p:sp>
        <p:nvSpPr>
          <p:cNvPr id="3" name="Text Placeholder 2"/>
          <p:cNvSpPr>
            <a:spLocks noGrp="1"/>
          </p:cNvSpPr>
          <p:nvPr>
            <p:ph type="body" idx="1"/>
          </p:nvPr>
        </p:nvSpPr>
        <p:spPr/>
        <p:txBody>
          <a:bodyPr/>
          <a:lstStyle/>
          <a:p>
            <a:pPr>
              <a:lnSpc>
                <a:spcPct val="200000"/>
              </a:lnSpc>
            </a:pPr>
            <a:r>
              <a:rPr lang="en-US" dirty="0" err="1">
                <a:latin typeface="+mn-lt"/>
              </a:rPr>
              <a:t>Giảng</a:t>
            </a:r>
            <a:r>
              <a:rPr lang="en-US" dirty="0">
                <a:latin typeface="+mn-lt"/>
              </a:rPr>
              <a:t> </a:t>
            </a:r>
            <a:r>
              <a:rPr lang="en-US" dirty="0" err="1">
                <a:latin typeface="+mn-lt"/>
              </a:rPr>
              <a:t>viên</a:t>
            </a:r>
            <a:r>
              <a:rPr lang="en-US" dirty="0">
                <a:latin typeface="+mn-lt"/>
              </a:rPr>
              <a:t> </a:t>
            </a:r>
            <a:r>
              <a:rPr lang="en-US" dirty="0" err="1">
                <a:latin typeface="+mn-lt"/>
              </a:rPr>
              <a:t>lý</a:t>
            </a:r>
            <a:r>
              <a:rPr lang="en-US" dirty="0">
                <a:latin typeface="+mn-lt"/>
              </a:rPr>
              <a:t> </a:t>
            </a:r>
            <a:r>
              <a:rPr lang="en-US" dirty="0" err="1">
                <a:latin typeface="+mn-lt"/>
              </a:rPr>
              <a:t>thuyết</a:t>
            </a:r>
            <a:r>
              <a:rPr lang="en-US" dirty="0">
                <a:latin typeface="+mn-lt"/>
              </a:rPr>
              <a:t>: </a:t>
            </a:r>
            <a:r>
              <a:rPr lang="en-US" dirty="0" err="1">
                <a:latin typeface="+mn-lt"/>
              </a:rPr>
              <a:t>Thầy</a:t>
            </a:r>
            <a:r>
              <a:rPr lang="en-US" dirty="0">
                <a:latin typeface="+mn-lt"/>
              </a:rPr>
              <a:t> </a:t>
            </a:r>
            <a:r>
              <a:rPr lang="en-US" dirty="0" err="1">
                <a:latin typeface="+mn-lt"/>
              </a:rPr>
              <a:t>Đinh</a:t>
            </a:r>
            <a:r>
              <a:rPr lang="en-US" dirty="0">
                <a:latin typeface="+mn-lt"/>
              </a:rPr>
              <a:t> </a:t>
            </a:r>
            <a:r>
              <a:rPr lang="en-US" dirty="0" err="1">
                <a:latin typeface="+mn-lt"/>
              </a:rPr>
              <a:t>Bá</a:t>
            </a:r>
            <a:r>
              <a:rPr lang="en-US" dirty="0">
                <a:latin typeface="+mn-lt"/>
              </a:rPr>
              <a:t> </a:t>
            </a:r>
            <a:r>
              <a:rPr lang="en-US" dirty="0" err="1">
                <a:latin typeface="+mn-lt"/>
              </a:rPr>
              <a:t>Tiến</a:t>
            </a:r>
            <a:endParaRPr lang="en-US" dirty="0">
              <a:latin typeface="+mn-lt"/>
            </a:endParaRPr>
          </a:p>
          <a:p>
            <a:pPr>
              <a:lnSpc>
                <a:spcPct val="200000"/>
              </a:lnSpc>
            </a:pPr>
            <a:r>
              <a:rPr lang="en-US" dirty="0" err="1">
                <a:latin typeface="+mn-lt"/>
              </a:rPr>
              <a:t>Giảng</a:t>
            </a:r>
            <a:r>
              <a:rPr lang="en-US" dirty="0">
                <a:latin typeface="+mn-lt"/>
              </a:rPr>
              <a:t> </a:t>
            </a:r>
            <a:r>
              <a:rPr lang="en-US" dirty="0" err="1">
                <a:latin typeface="+mn-lt"/>
              </a:rPr>
              <a:t>viên</a:t>
            </a:r>
            <a:r>
              <a:rPr lang="en-US" dirty="0">
                <a:latin typeface="+mn-lt"/>
              </a:rPr>
              <a:t> </a:t>
            </a:r>
            <a:r>
              <a:rPr lang="en-US" dirty="0" err="1">
                <a:latin typeface="+mn-lt"/>
              </a:rPr>
              <a:t>hướng</a:t>
            </a:r>
            <a:r>
              <a:rPr lang="en-US" dirty="0">
                <a:latin typeface="+mn-lt"/>
              </a:rPr>
              <a:t> </a:t>
            </a:r>
            <a:r>
              <a:rPr lang="en-US" dirty="0" err="1">
                <a:latin typeface="+mn-lt"/>
              </a:rPr>
              <a:t>dẫn</a:t>
            </a:r>
            <a:r>
              <a:rPr lang="en-US" dirty="0">
                <a:latin typeface="+mn-lt"/>
              </a:rPr>
              <a:t>: </a:t>
            </a:r>
            <a:r>
              <a:rPr lang="en-US" dirty="0" err="1">
                <a:latin typeface="+mn-lt"/>
              </a:rPr>
              <a:t>Thầy</a:t>
            </a:r>
            <a:r>
              <a:rPr lang="en-US" dirty="0">
                <a:latin typeface="+mn-lt"/>
              </a:rPr>
              <a:t> </a:t>
            </a:r>
            <a:r>
              <a:rPr lang="en-US" dirty="0" err="1">
                <a:latin typeface="+mn-lt"/>
              </a:rPr>
              <a:t>Phạm</a:t>
            </a:r>
            <a:r>
              <a:rPr lang="en-US" dirty="0">
                <a:latin typeface="+mn-lt"/>
              </a:rPr>
              <a:t> </a:t>
            </a:r>
            <a:r>
              <a:rPr lang="en-US" dirty="0" err="1">
                <a:latin typeface="+mn-lt"/>
              </a:rPr>
              <a:t>Hoàng</a:t>
            </a:r>
            <a:r>
              <a:rPr lang="en-US" dirty="0">
                <a:latin typeface="+mn-lt"/>
              </a:rPr>
              <a:t> </a:t>
            </a:r>
            <a:r>
              <a:rPr lang="en-US" dirty="0" err="1">
                <a:latin typeface="+mn-lt"/>
              </a:rPr>
              <a:t>Hải</a:t>
            </a:r>
            <a:endParaRPr lang="en-US" dirty="0">
              <a:latin typeface="+mn-lt"/>
            </a:endParaRPr>
          </a:p>
          <a:p>
            <a:pPr>
              <a:lnSpc>
                <a:spcPct val="200000"/>
              </a:lnSpc>
            </a:pPr>
            <a:r>
              <a:rPr lang="en-US" dirty="0" err="1">
                <a:latin typeface="+mn-lt"/>
              </a:rPr>
              <a:t>Giảng</a:t>
            </a:r>
            <a:r>
              <a:rPr lang="en-US" dirty="0">
                <a:latin typeface="+mn-lt"/>
              </a:rPr>
              <a:t> </a:t>
            </a:r>
            <a:r>
              <a:rPr lang="en-US" dirty="0" err="1">
                <a:latin typeface="+mn-lt"/>
              </a:rPr>
              <a:t>viên</a:t>
            </a:r>
            <a:r>
              <a:rPr lang="en-US" dirty="0">
                <a:latin typeface="+mn-lt"/>
              </a:rPr>
              <a:t> </a:t>
            </a:r>
            <a:r>
              <a:rPr lang="en-US" dirty="0" err="1">
                <a:latin typeface="+mn-lt"/>
              </a:rPr>
              <a:t>hướng</a:t>
            </a:r>
            <a:r>
              <a:rPr lang="en-US" dirty="0">
                <a:latin typeface="+mn-lt"/>
              </a:rPr>
              <a:t> </a:t>
            </a:r>
            <a:r>
              <a:rPr lang="en-US" dirty="0" err="1">
                <a:latin typeface="+mn-lt"/>
              </a:rPr>
              <a:t>dẫn</a:t>
            </a:r>
            <a:r>
              <a:rPr lang="en-US" dirty="0">
                <a:latin typeface="+mn-lt"/>
              </a:rPr>
              <a:t>: </a:t>
            </a:r>
            <a:r>
              <a:rPr lang="en-US" dirty="0" err="1">
                <a:latin typeface="+mn-lt"/>
              </a:rPr>
              <a:t>Thầy</a:t>
            </a:r>
            <a:r>
              <a:rPr lang="en-US" dirty="0">
                <a:latin typeface="+mn-lt"/>
              </a:rPr>
              <a:t> </a:t>
            </a:r>
            <a:r>
              <a:rPr lang="en-US" dirty="0" err="1">
                <a:latin typeface="+mn-lt"/>
              </a:rPr>
              <a:t>Bùi</a:t>
            </a:r>
            <a:r>
              <a:rPr lang="en-US" dirty="0">
                <a:latin typeface="+mn-lt"/>
              </a:rPr>
              <a:t> </a:t>
            </a:r>
            <a:r>
              <a:rPr lang="en-US" dirty="0" err="1">
                <a:latin typeface="+mn-lt"/>
              </a:rPr>
              <a:t>Tấn</a:t>
            </a:r>
            <a:r>
              <a:rPr lang="en-US" dirty="0">
                <a:latin typeface="+mn-lt"/>
              </a:rPr>
              <a:t> </a:t>
            </a:r>
            <a:r>
              <a:rPr lang="en-US" dirty="0" err="1">
                <a:latin typeface="+mn-lt"/>
              </a:rPr>
              <a:t>Lộc</a:t>
            </a:r>
            <a:endParaRPr lang="en-US" dirty="0">
              <a:latin typeface="+mn-lt"/>
            </a:endParaRPr>
          </a:p>
          <a:p>
            <a:pPr>
              <a:lnSpc>
                <a:spcPct val="200000"/>
              </a:lnSpc>
            </a:pPr>
            <a:r>
              <a:rPr lang="en-US" dirty="0" err="1">
                <a:latin typeface="+mn-lt"/>
              </a:rPr>
              <a:t>Giảng</a:t>
            </a:r>
            <a:r>
              <a:rPr lang="en-US" dirty="0">
                <a:latin typeface="+mn-lt"/>
              </a:rPr>
              <a:t> </a:t>
            </a:r>
            <a:r>
              <a:rPr lang="en-US" dirty="0" err="1">
                <a:latin typeface="+mn-lt"/>
              </a:rPr>
              <a:t>viên</a:t>
            </a:r>
            <a:r>
              <a:rPr lang="en-US" dirty="0">
                <a:latin typeface="+mn-lt"/>
              </a:rPr>
              <a:t> </a:t>
            </a:r>
            <a:r>
              <a:rPr lang="en-US" dirty="0" err="1">
                <a:latin typeface="+mn-lt"/>
              </a:rPr>
              <a:t>hướng</a:t>
            </a:r>
            <a:r>
              <a:rPr lang="en-US" dirty="0">
                <a:latin typeface="+mn-lt"/>
              </a:rPr>
              <a:t> </a:t>
            </a:r>
            <a:r>
              <a:rPr lang="en-US" dirty="0" err="1">
                <a:latin typeface="+mn-lt"/>
              </a:rPr>
              <a:t>dẫn</a:t>
            </a:r>
            <a:r>
              <a:rPr lang="en-US" dirty="0">
                <a:latin typeface="+mn-lt"/>
              </a:rPr>
              <a:t>: </a:t>
            </a:r>
            <a:r>
              <a:rPr lang="en-US" dirty="0" err="1">
                <a:latin typeface="+mn-lt"/>
              </a:rPr>
              <a:t>Thầy</a:t>
            </a:r>
            <a:r>
              <a:rPr lang="en-US" dirty="0">
                <a:latin typeface="+mn-lt"/>
              </a:rPr>
              <a:t> </a:t>
            </a:r>
            <a:r>
              <a:rPr lang="en-US" dirty="0" err="1">
                <a:latin typeface="+mn-lt"/>
              </a:rPr>
              <a:t>Hồ</a:t>
            </a:r>
            <a:r>
              <a:rPr lang="en-US" dirty="0">
                <a:latin typeface="+mn-lt"/>
              </a:rPr>
              <a:t> </a:t>
            </a:r>
            <a:r>
              <a:rPr lang="en-US" dirty="0" err="1">
                <a:latin typeface="+mn-lt"/>
              </a:rPr>
              <a:t>Tuấn</a:t>
            </a:r>
            <a:r>
              <a:rPr lang="en-US" dirty="0">
                <a:latin typeface="+mn-lt"/>
              </a:rPr>
              <a:t> </a:t>
            </a:r>
            <a:r>
              <a:rPr lang="en-US" dirty="0" err="1">
                <a:latin typeface="+mn-lt"/>
              </a:rPr>
              <a:t>Thanh</a:t>
            </a:r>
            <a:endParaRPr lang="en-US" dirty="0">
              <a:latin typeface="+mn-lt"/>
            </a:endParaRPr>
          </a:p>
        </p:txBody>
      </p:sp>
      <p:cxnSp>
        <p:nvCxnSpPr>
          <p:cNvPr id="4" name="Google Shape;160;p5">
            <a:extLst>
              <a:ext uri="{FF2B5EF4-FFF2-40B4-BE49-F238E27FC236}">
                <a16:creationId xmlns:a16="http://schemas.microsoft.com/office/drawing/2014/main" id="{75FA1ABA-C47D-469E-AF89-1E2E05569248}"/>
              </a:ext>
            </a:extLst>
          </p:cNvPr>
          <p:cNvCxnSpPr/>
          <p:nvPr/>
        </p:nvCxnSpPr>
        <p:spPr>
          <a:xfrm>
            <a:off x="1022083" y="445025"/>
            <a:ext cx="2763000" cy="0"/>
          </a:xfrm>
          <a:prstGeom prst="straightConnector1">
            <a:avLst/>
          </a:prstGeom>
          <a:noFill/>
          <a:ln w="9525" cap="flat" cmpd="sng">
            <a:solidFill>
              <a:schemeClr val="accent1"/>
            </a:solidFill>
            <a:prstDash val="solid"/>
            <a:round/>
            <a:headEnd type="none" w="sm" len="sm"/>
            <a:tailEnd type="none" w="sm" len="sm"/>
          </a:ln>
          <a:effectLst>
            <a:outerShdw blurRad="57150" dist="19050" dir="5400000" algn="bl" rotWithShape="0">
              <a:srgbClr val="FFFFFF">
                <a:alpha val="49411"/>
              </a:srgbClr>
            </a:outerShdw>
          </a:effectLst>
        </p:spPr>
      </p:cxnSp>
    </p:spTree>
    <p:extLst>
      <p:ext uri="{BB962C8B-B14F-4D97-AF65-F5344CB8AC3E}">
        <p14:creationId xmlns:p14="http://schemas.microsoft.com/office/powerpoint/2010/main" val="285997044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mj-lt"/>
              </a:rPr>
              <a:t>SƠ ĐỒ TỔ CHỨC</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8500" y="1580110"/>
            <a:ext cx="7239000" cy="2541173"/>
          </a:xfrm>
          <a:prstGeom prst="rect">
            <a:avLst/>
          </a:prstGeom>
        </p:spPr>
      </p:pic>
    </p:spTree>
    <p:extLst>
      <p:ext uri="{BB962C8B-B14F-4D97-AF65-F5344CB8AC3E}">
        <p14:creationId xmlns:p14="http://schemas.microsoft.com/office/powerpoint/2010/main" val="24573032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4"/>
          <p:cNvSpPr txBox="1">
            <a:spLocks noGrp="1"/>
          </p:cNvSpPr>
          <p:nvPr>
            <p:ph type="title"/>
          </p:nvPr>
        </p:nvSpPr>
        <p:spPr>
          <a:xfrm>
            <a:off x="3760331" y="3569638"/>
            <a:ext cx="4451940" cy="598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600"/>
              <a:buNone/>
            </a:pPr>
            <a:r>
              <a:rPr lang="en-US" dirty="0" err="1"/>
              <a:t>Mô</a:t>
            </a:r>
            <a:r>
              <a:rPr lang="en-US" dirty="0"/>
              <a:t> </a:t>
            </a:r>
            <a:r>
              <a:rPr lang="en-US" dirty="0" err="1"/>
              <a:t>tả</a:t>
            </a:r>
            <a:r>
              <a:rPr lang="en-US" dirty="0"/>
              <a:t> </a:t>
            </a:r>
            <a:r>
              <a:rPr lang="en-US" dirty="0" err="1"/>
              <a:t>công</a:t>
            </a:r>
            <a:r>
              <a:rPr lang="en-US" dirty="0"/>
              <a:t> ty</a:t>
            </a:r>
            <a:endParaRPr dirty="0"/>
          </a:p>
        </p:txBody>
      </p:sp>
      <p:sp>
        <p:nvSpPr>
          <p:cNvPr id="151" name="Google Shape;151;p4"/>
          <p:cNvSpPr txBox="1">
            <a:spLocks noGrp="1"/>
          </p:cNvSpPr>
          <p:nvPr>
            <p:ph type="title" idx="2"/>
          </p:nvPr>
        </p:nvSpPr>
        <p:spPr>
          <a:xfrm>
            <a:off x="1048270" y="3287500"/>
            <a:ext cx="2412900" cy="931500"/>
          </a:xfrm>
          <a:prstGeom prst="rect">
            <a:avLst/>
          </a:prstGeom>
          <a:noFill/>
          <a:ln>
            <a:noFill/>
          </a:ln>
          <a:effectLst>
            <a:outerShdw blurRad="114300" dist="28575" dir="6360000" algn="bl" rotWithShape="0">
              <a:schemeClr val="accent1">
                <a:alpha val="49411"/>
              </a:schemeClr>
            </a:outerShdw>
          </a:effectLst>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6000"/>
              <a:buNone/>
            </a:pPr>
            <a:r>
              <a:rPr lang="en-US" dirty="0"/>
              <a:t>01</a:t>
            </a:r>
            <a:endParaRPr dirty="0"/>
          </a:p>
        </p:txBody>
      </p:sp>
      <p:cxnSp>
        <p:nvCxnSpPr>
          <p:cNvPr id="153" name="Google Shape;153;p4"/>
          <p:cNvCxnSpPr/>
          <p:nvPr/>
        </p:nvCxnSpPr>
        <p:spPr>
          <a:xfrm>
            <a:off x="3610750" y="3484880"/>
            <a:ext cx="0" cy="768317"/>
          </a:xfrm>
          <a:prstGeom prst="straightConnector1">
            <a:avLst/>
          </a:prstGeom>
          <a:noFill/>
          <a:ln w="9525" cap="flat" cmpd="sng">
            <a:solidFill>
              <a:schemeClr val="accent1"/>
            </a:solidFill>
            <a:prstDash val="solid"/>
            <a:round/>
            <a:headEnd type="none" w="sm" len="sm"/>
            <a:tailEnd type="none" w="sm" len="sm"/>
          </a:ln>
          <a:effectLst>
            <a:outerShdw blurRad="57150" dist="19050" dir="5400000" algn="bl" rotWithShape="0">
              <a:srgbClr val="FFFFFF">
                <a:alpha val="49411"/>
              </a:srgbClr>
            </a:outerShdw>
          </a:effectLst>
        </p:spPr>
      </p:cxnSp>
    </p:spTree>
    <p:extLst>
      <p:ext uri="{BB962C8B-B14F-4D97-AF65-F5344CB8AC3E}">
        <p14:creationId xmlns:p14="http://schemas.microsoft.com/office/powerpoint/2010/main" val="33509722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mj-lt"/>
              </a:rPr>
              <a:t>QUY ĐỊNH LÀM VIỆC</a:t>
            </a:r>
          </a:p>
        </p:txBody>
      </p:sp>
      <p:sp>
        <p:nvSpPr>
          <p:cNvPr id="3" name="Text Placeholder 2"/>
          <p:cNvSpPr>
            <a:spLocks noGrp="1"/>
          </p:cNvSpPr>
          <p:nvPr>
            <p:ph type="body" idx="1"/>
          </p:nvPr>
        </p:nvSpPr>
        <p:spPr/>
        <p:txBody>
          <a:bodyPr/>
          <a:lstStyle/>
          <a:p>
            <a:pPr>
              <a:lnSpc>
                <a:spcPct val="200000"/>
              </a:lnSpc>
            </a:pPr>
            <a:r>
              <a:rPr lang="en-US" dirty="0" err="1">
                <a:latin typeface="+mn-lt"/>
              </a:rPr>
              <a:t>Phương</a:t>
            </a:r>
            <a:r>
              <a:rPr lang="en-US" dirty="0">
                <a:latin typeface="+mn-lt"/>
              </a:rPr>
              <a:t> </a:t>
            </a:r>
            <a:r>
              <a:rPr lang="en-US" dirty="0" err="1">
                <a:latin typeface="+mn-lt"/>
              </a:rPr>
              <a:t>thức</a:t>
            </a:r>
            <a:r>
              <a:rPr lang="en-US" dirty="0">
                <a:latin typeface="+mn-lt"/>
              </a:rPr>
              <a:t> </a:t>
            </a:r>
            <a:r>
              <a:rPr lang="en-US" dirty="0" err="1">
                <a:latin typeface="+mn-lt"/>
              </a:rPr>
              <a:t>làm</a:t>
            </a:r>
            <a:r>
              <a:rPr lang="en-US" dirty="0">
                <a:latin typeface="+mn-lt"/>
              </a:rPr>
              <a:t> </a:t>
            </a:r>
            <a:r>
              <a:rPr lang="en-US" dirty="0" err="1">
                <a:latin typeface="+mn-lt"/>
              </a:rPr>
              <a:t>việc</a:t>
            </a:r>
            <a:endParaRPr lang="en-US" dirty="0">
              <a:latin typeface="+mn-lt"/>
            </a:endParaRPr>
          </a:p>
          <a:p>
            <a:pPr>
              <a:lnSpc>
                <a:spcPct val="200000"/>
              </a:lnSpc>
            </a:pPr>
            <a:r>
              <a:rPr lang="en-US" dirty="0" err="1">
                <a:latin typeface="+mn-lt"/>
              </a:rPr>
              <a:t>Các</a:t>
            </a:r>
            <a:r>
              <a:rPr lang="en-US" dirty="0">
                <a:latin typeface="+mn-lt"/>
              </a:rPr>
              <a:t> </a:t>
            </a:r>
            <a:r>
              <a:rPr lang="en-US" dirty="0" err="1">
                <a:latin typeface="+mn-lt"/>
              </a:rPr>
              <a:t>hoạt</a:t>
            </a:r>
            <a:r>
              <a:rPr lang="en-US" dirty="0">
                <a:latin typeface="+mn-lt"/>
              </a:rPr>
              <a:t> </a:t>
            </a:r>
            <a:r>
              <a:rPr lang="en-US" dirty="0" err="1">
                <a:latin typeface="+mn-lt"/>
              </a:rPr>
              <a:t>động</a:t>
            </a:r>
            <a:r>
              <a:rPr lang="en-US" dirty="0">
                <a:latin typeface="+mn-lt"/>
              </a:rPr>
              <a:t> </a:t>
            </a:r>
            <a:r>
              <a:rPr lang="en-US" dirty="0" err="1">
                <a:latin typeface="+mn-lt"/>
              </a:rPr>
              <a:t>nội</a:t>
            </a:r>
            <a:r>
              <a:rPr lang="en-US" dirty="0">
                <a:latin typeface="+mn-lt"/>
              </a:rPr>
              <a:t> </a:t>
            </a:r>
            <a:r>
              <a:rPr lang="en-US" dirty="0" err="1">
                <a:latin typeface="+mn-lt"/>
              </a:rPr>
              <a:t>bô</a:t>
            </a:r>
            <a:endParaRPr lang="en-US" dirty="0">
              <a:latin typeface="+mn-lt"/>
            </a:endParaRPr>
          </a:p>
          <a:p>
            <a:pPr>
              <a:lnSpc>
                <a:spcPct val="200000"/>
              </a:lnSpc>
            </a:pPr>
            <a:r>
              <a:rPr lang="en-US" dirty="0" err="1">
                <a:latin typeface="+mn-lt"/>
              </a:rPr>
              <a:t>Các</a:t>
            </a:r>
            <a:r>
              <a:rPr lang="en-US" dirty="0">
                <a:latin typeface="+mn-lt"/>
              </a:rPr>
              <a:t> </a:t>
            </a:r>
            <a:r>
              <a:rPr lang="en-US" dirty="0" err="1">
                <a:latin typeface="+mn-lt"/>
              </a:rPr>
              <a:t>hoạt</a:t>
            </a:r>
            <a:r>
              <a:rPr lang="en-US" dirty="0">
                <a:latin typeface="+mn-lt"/>
              </a:rPr>
              <a:t> </a:t>
            </a:r>
            <a:r>
              <a:rPr lang="en-US" dirty="0" err="1">
                <a:latin typeface="+mn-lt"/>
              </a:rPr>
              <a:t>động</a:t>
            </a:r>
            <a:r>
              <a:rPr lang="en-US" dirty="0">
                <a:latin typeface="+mn-lt"/>
              </a:rPr>
              <a:t> </a:t>
            </a:r>
            <a:r>
              <a:rPr lang="en-US" dirty="0" err="1">
                <a:latin typeface="+mn-lt"/>
              </a:rPr>
              <a:t>ngoại</a:t>
            </a:r>
            <a:r>
              <a:rPr lang="en-US" dirty="0">
                <a:latin typeface="+mn-lt"/>
              </a:rPr>
              <a:t> </a:t>
            </a:r>
            <a:r>
              <a:rPr lang="en-US" dirty="0" err="1">
                <a:latin typeface="+mn-lt"/>
              </a:rPr>
              <a:t>khóa</a:t>
            </a:r>
            <a:endParaRPr lang="en-US" dirty="0">
              <a:latin typeface="+mn-lt"/>
            </a:endParaRPr>
          </a:p>
        </p:txBody>
      </p:sp>
      <p:cxnSp>
        <p:nvCxnSpPr>
          <p:cNvPr id="4" name="Google Shape;160;p5">
            <a:extLst>
              <a:ext uri="{FF2B5EF4-FFF2-40B4-BE49-F238E27FC236}">
                <a16:creationId xmlns:a16="http://schemas.microsoft.com/office/drawing/2014/main" id="{7FF89FDE-6831-4F5A-BF75-B56250F44B74}"/>
              </a:ext>
            </a:extLst>
          </p:cNvPr>
          <p:cNvCxnSpPr/>
          <p:nvPr/>
        </p:nvCxnSpPr>
        <p:spPr>
          <a:xfrm>
            <a:off x="1043184" y="445025"/>
            <a:ext cx="2763000" cy="0"/>
          </a:xfrm>
          <a:prstGeom prst="straightConnector1">
            <a:avLst/>
          </a:prstGeom>
          <a:noFill/>
          <a:ln w="9525" cap="flat" cmpd="sng">
            <a:solidFill>
              <a:schemeClr val="accent1"/>
            </a:solidFill>
            <a:prstDash val="solid"/>
            <a:round/>
            <a:headEnd type="none" w="sm" len="sm"/>
            <a:tailEnd type="none" w="sm" len="sm"/>
          </a:ln>
          <a:effectLst>
            <a:outerShdw blurRad="57150" dist="19050" dir="5400000" algn="bl" rotWithShape="0">
              <a:srgbClr val="FFFFFF">
                <a:alpha val="49411"/>
              </a:srgbClr>
            </a:outerShdw>
          </a:effectLst>
        </p:spPr>
      </p:cxnSp>
    </p:spTree>
    <p:extLst>
      <p:ext uri="{BB962C8B-B14F-4D97-AF65-F5344CB8AC3E}">
        <p14:creationId xmlns:p14="http://schemas.microsoft.com/office/powerpoint/2010/main" val="368448452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4"/>
          <p:cNvSpPr txBox="1">
            <a:spLocks noGrp="1"/>
          </p:cNvSpPr>
          <p:nvPr>
            <p:ph type="title"/>
          </p:nvPr>
        </p:nvSpPr>
        <p:spPr>
          <a:xfrm>
            <a:off x="854439" y="1988176"/>
            <a:ext cx="7435122" cy="1804336"/>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3600"/>
              <a:buNone/>
            </a:pPr>
            <a:r>
              <a:rPr lang="en-US" sz="7200" dirty="0"/>
              <a:t>THANK YOU</a:t>
            </a:r>
            <a:endParaRPr sz="7200" dirty="0"/>
          </a:p>
        </p:txBody>
      </p:sp>
    </p:spTree>
    <p:extLst>
      <p:ext uri="{BB962C8B-B14F-4D97-AF65-F5344CB8AC3E}">
        <p14:creationId xmlns:p14="http://schemas.microsoft.com/office/powerpoint/2010/main" val="13504644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6" name="Oval 15">
            <a:extLst>
              <a:ext uri="{FF2B5EF4-FFF2-40B4-BE49-F238E27FC236}">
                <a16:creationId xmlns:a16="http://schemas.microsoft.com/office/drawing/2014/main" id="{D577ECE0-5AD4-47C3-8938-7727013FACF0}"/>
              </a:ext>
            </a:extLst>
          </p:cNvPr>
          <p:cNvSpPr/>
          <p:nvPr/>
        </p:nvSpPr>
        <p:spPr>
          <a:xfrm>
            <a:off x="4866391" y="52466"/>
            <a:ext cx="3755036" cy="180943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Google Shape;158;p5"/>
          <p:cNvSpPr txBox="1">
            <a:spLocks noGrp="1"/>
          </p:cNvSpPr>
          <p:nvPr>
            <p:ph type="title"/>
          </p:nvPr>
        </p:nvSpPr>
        <p:spPr>
          <a:xfrm>
            <a:off x="357774" y="320461"/>
            <a:ext cx="5281025" cy="941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400"/>
              <a:buNone/>
            </a:pPr>
            <a:r>
              <a:rPr lang="en-US" sz="2300" b="1" dirty="0">
                <a:latin typeface="Montserrat"/>
                <a:ea typeface="Montserrat"/>
                <a:cs typeface="Montserrat"/>
                <a:sym typeface="Montserrat"/>
              </a:rPr>
              <a:t>INFINITY</a:t>
            </a:r>
            <a:endParaRPr sz="2300" b="1" dirty="0">
              <a:latin typeface="Montserrat"/>
              <a:ea typeface="Montserrat"/>
              <a:cs typeface="Montserrat"/>
              <a:sym typeface="Montserrat"/>
            </a:endParaRPr>
          </a:p>
        </p:txBody>
      </p:sp>
      <p:cxnSp>
        <p:nvCxnSpPr>
          <p:cNvPr id="160" name="Google Shape;160;p5"/>
          <p:cNvCxnSpPr/>
          <p:nvPr/>
        </p:nvCxnSpPr>
        <p:spPr>
          <a:xfrm>
            <a:off x="459375" y="308397"/>
            <a:ext cx="2763000" cy="0"/>
          </a:xfrm>
          <a:prstGeom prst="straightConnector1">
            <a:avLst/>
          </a:prstGeom>
          <a:noFill/>
          <a:ln w="9525" cap="flat" cmpd="sng">
            <a:solidFill>
              <a:schemeClr val="accent1"/>
            </a:solidFill>
            <a:prstDash val="solid"/>
            <a:round/>
            <a:headEnd type="none" w="sm" len="sm"/>
            <a:tailEnd type="none" w="sm" len="sm"/>
          </a:ln>
          <a:effectLst>
            <a:outerShdw blurRad="57150" dist="19050" dir="5400000" algn="bl" rotWithShape="0">
              <a:srgbClr val="FFFFFF">
                <a:alpha val="49411"/>
              </a:srgbClr>
            </a:outerShdw>
          </a:effectLst>
        </p:spPr>
      </p:cxnSp>
      <p:pic>
        <p:nvPicPr>
          <p:cNvPr id="1026" name="Picture 2" descr="student : sinh viên (sơ-tiếu-đơn-tơ)">
            <a:extLst>
              <a:ext uri="{FF2B5EF4-FFF2-40B4-BE49-F238E27FC236}">
                <a16:creationId xmlns:a16="http://schemas.microsoft.com/office/drawing/2014/main" id="{A988A5F4-D29C-456A-8E79-27DDF92942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59820" y="219729"/>
            <a:ext cx="1766552" cy="120173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Office employee with documents in hand Royalty Free Vector">
            <a:extLst>
              <a:ext uri="{FF2B5EF4-FFF2-40B4-BE49-F238E27FC236}">
                <a16:creationId xmlns:a16="http://schemas.microsoft.com/office/drawing/2014/main" id="{7C7DDE24-E0BD-45AE-83CF-C53F242FE1F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6446"/>
          <a:stretch/>
        </p:blipFill>
        <p:spPr bwMode="auto">
          <a:xfrm>
            <a:off x="6971095" y="298298"/>
            <a:ext cx="825138" cy="1191002"/>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Arrow Connector 10">
            <a:extLst>
              <a:ext uri="{FF2B5EF4-FFF2-40B4-BE49-F238E27FC236}">
                <a16:creationId xmlns:a16="http://schemas.microsoft.com/office/drawing/2014/main" id="{179E9CF6-0B0F-4C9C-A6C9-94CD024F8A72}"/>
              </a:ext>
            </a:extLst>
          </p:cNvPr>
          <p:cNvCxnSpPr>
            <a:cxnSpLocks/>
          </p:cNvCxnSpPr>
          <p:nvPr/>
        </p:nvCxnSpPr>
        <p:spPr>
          <a:xfrm>
            <a:off x="6077719" y="1548300"/>
            <a:ext cx="432090" cy="682634"/>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5DE31CDA-64DE-4819-AF18-BB7E29D3D7D3}"/>
              </a:ext>
            </a:extLst>
          </p:cNvPr>
          <p:cNvCxnSpPr>
            <a:cxnSpLocks/>
          </p:cNvCxnSpPr>
          <p:nvPr/>
        </p:nvCxnSpPr>
        <p:spPr>
          <a:xfrm flipH="1">
            <a:off x="7062146" y="1532961"/>
            <a:ext cx="449706" cy="697973"/>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32" name="Picture 8" descr="12,701 Computer Printer Illustrations &amp;amp; Clip Art - iStock">
            <a:extLst>
              <a:ext uri="{FF2B5EF4-FFF2-40B4-BE49-F238E27FC236}">
                <a16:creationId xmlns:a16="http://schemas.microsoft.com/office/drawing/2014/main" id="{83A23497-EFF6-4C31-AACF-3D60D9468A2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52377" y="3640560"/>
            <a:ext cx="1691532" cy="1370915"/>
          </a:xfrm>
          <a:prstGeom prst="rect">
            <a:avLst/>
          </a:prstGeom>
          <a:noFill/>
          <a:extLst>
            <a:ext uri="{909E8E84-426E-40DD-AFC4-6F175D3DCCD1}">
              <a14:hiddenFill xmlns:a14="http://schemas.microsoft.com/office/drawing/2010/main">
                <a:solidFill>
                  <a:srgbClr val="FFFFFF"/>
                </a:solidFill>
              </a14:hiddenFill>
            </a:ext>
          </a:extLst>
        </p:spPr>
      </p:pic>
      <p:cxnSp>
        <p:nvCxnSpPr>
          <p:cNvPr id="20" name="Straight Arrow Connector 19">
            <a:extLst>
              <a:ext uri="{FF2B5EF4-FFF2-40B4-BE49-F238E27FC236}">
                <a16:creationId xmlns:a16="http://schemas.microsoft.com/office/drawing/2014/main" id="{62EB64CB-E0CC-43F6-BB32-03BF07EAB7DB}"/>
              </a:ext>
            </a:extLst>
          </p:cNvPr>
          <p:cNvCxnSpPr>
            <a:cxnSpLocks/>
            <a:stCxn id="1032" idx="3"/>
            <a:endCxn id="5" idx="1"/>
          </p:cNvCxnSpPr>
          <p:nvPr/>
        </p:nvCxnSpPr>
        <p:spPr>
          <a:xfrm flipV="1">
            <a:off x="6743909" y="4318348"/>
            <a:ext cx="639755" cy="767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35" name="Picture 34" descr="Logo&#10;&#10;Description automatically generated">
            <a:extLst>
              <a:ext uri="{FF2B5EF4-FFF2-40B4-BE49-F238E27FC236}">
                <a16:creationId xmlns:a16="http://schemas.microsoft.com/office/drawing/2014/main" id="{9C2FEC73-CA61-4880-84CE-F05A95274D4A}"/>
              </a:ext>
            </a:extLst>
          </p:cNvPr>
          <p:cNvPicPr>
            <a:picLocks noChangeAspect="1"/>
          </p:cNvPicPr>
          <p:nvPr/>
        </p:nvPicPr>
        <p:blipFill>
          <a:blip r:embed="rId6"/>
          <a:stretch>
            <a:fillRect/>
          </a:stretch>
        </p:blipFill>
        <p:spPr>
          <a:xfrm>
            <a:off x="302323" y="791161"/>
            <a:ext cx="3591201" cy="3591201"/>
          </a:xfrm>
          <a:prstGeom prst="rect">
            <a:avLst/>
          </a:prstGeom>
        </p:spPr>
      </p:pic>
      <p:pic>
        <p:nvPicPr>
          <p:cNvPr id="36" name="Picture 35" descr="Logo&#10;&#10;Description automatically generated">
            <a:extLst>
              <a:ext uri="{FF2B5EF4-FFF2-40B4-BE49-F238E27FC236}">
                <a16:creationId xmlns:a16="http://schemas.microsoft.com/office/drawing/2014/main" id="{A2609A0D-25C6-41CF-BE64-FF8A322F30D0}"/>
              </a:ext>
            </a:extLst>
          </p:cNvPr>
          <p:cNvPicPr>
            <a:picLocks noChangeAspect="1"/>
          </p:cNvPicPr>
          <p:nvPr/>
        </p:nvPicPr>
        <p:blipFill>
          <a:blip r:embed="rId6"/>
          <a:stretch>
            <a:fillRect/>
          </a:stretch>
        </p:blipFill>
        <p:spPr>
          <a:xfrm>
            <a:off x="6286291" y="2069481"/>
            <a:ext cx="1034559" cy="1034559"/>
          </a:xfrm>
          <a:prstGeom prst="rect">
            <a:avLst/>
          </a:prstGeom>
        </p:spPr>
      </p:pic>
      <p:cxnSp>
        <p:nvCxnSpPr>
          <p:cNvPr id="18" name="Straight Arrow Connector 17">
            <a:extLst>
              <a:ext uri="{FF2B5EF4-FFF2-40B4-BE49-F238E27FC236}">
                <a16:creationId xmlns:a16="http://schemas.microsoft.com/office/drawing/2014/main" id="{AC168F28-A8BE-4524-968E-10A4AC8B0E1C}"/>
              </a:ext>
            </a:extLst>
          </p:cNvPr>
          <p:cNvCxnSpPr>
            <a:cxnSpLocks/>
          </p:cNvCxnSpPr>
          <p:nvPr/>
        </p:nvCxnSpPr>
        <p:spPr>
          <a:xfrm flipH="1">
            <a:off x="6328339" y="2966518"/>
            <a:ext cx="265708" cy="620603"/>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5" name="Picture 2" descr="Dê Núi Cảnh Gù - Nhà Hàng">
            <a:extLst>
              <a:ext uri="{FF2B5EF4-FFF2-40B4-BE49-F238E27FC236}">
                <a16:creationId xmlns:a16="http://schemas.microsoft.com/office/drawing/2014/main" id="{028C1840-AB48-4C34-B573-0DB592004DE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83664" y="3625220"/>
            <a:ext cx="1386255" cy="1386255"/>
          </a:xfrm>
          <a:prstGeom prst="rect">
            <a:avLst/>
          </a:prstGeom>
          <a:noFill/>
          <a:extLst>
            <a:ext uri="{909E8E84-426E-40DD-AFC4-6F175D3DCCD1}">
              <a14:hiddenFill xmlns:a14="http://schemas.microsoft.com/office/drawing/2010/main">
                <a:solidFill>
                  <a:srgbClr val="FFFFFF"/>
                </a:solidFill>
              </a14:hiddenFill>
            </a:ext>
          </a:extLst>
        </p:spPr>
      </p:pic>
      <p:cxnSp>
        <p:nvCxnSpPr>
          <p:cNvPr id="24" name="Straight Arrow Connector 23">
            <a:extLst>
              <a:ext uri="{FF2B5EF4-FFF2-40B4-BE49-F238E27FC236}">
                <a16:creationId xmlns:a16="http://schemas.microsoft.com/office/drawing/2014/main" id="{25D9F25E-A810-4ECF-86EE-73A9D0D6EFCA}"/>
              </a:ext>
            </a:extLst>
          </p:cNvPr>
          <p:cNvCxnSpPr>
            <a:cxnSpLocks/>
            <a:stCxn id="5" idx="0"/>
          </p:cNvCxnSpPr>
          <p:nvPr/>
        </p:nvCxnSpPr>
        <p:spPr>
          <a:xfrm flipH="1" flipV="1">
            <a:off x="7873187" y="1713671"/>
            <a:ext cx="203605" cy="191154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047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500"/>
                                        <p:tgtEl>
                                          <p:spTgt spid="1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fade">
                                      <p:cBhvr>
                                        <p:cTn id="20" dur="500"/>
                                        <p:tgtEl>
                                          <p:spTgt spid="20"/>
                                        </p:tgtEl>
                                      </p:cBhvr>
                                    </p:animEffect>
                                  </p:childTnLst>
                                </p:cTn>
                              </p:par>
                              <p:par>
                                <p:cTn id="21" presetID="10" presetClass="entr" presetSubtype="0" fill="hold" nodeType="withEffect">
                                  <p:stCondLst>
                                    <p:cond delay="0"/>
                                  </p:stCondLst>
                                  <p:childTnLst>
                                    <p:set>
                                      <p:cBhvr>
                                        <p:cTn id="22" dur="1" fill="hold">
                                          <p:stCondLst>
                                            <p:cond delay="0"/>
                                          </p:stCondLst>
                                        </p:cTn>
                                        <p:tgtEl>
                                          <p:spTgt spid="24"/>
                                        </p:tgtEl>
                                        <p:attrNameLst>
                                          <p:attrName>style.visibility</p:attrName>
                                        </p:attrNameLst>
                                      </p:cBhvr>
                                      <p:to>
                                        <p:strVal val="visible"/>
                                      </p:to>
                                    </p:set>
                                    <p:animEffect transition="in" filter="fade">
                                      <p:cBhvr>
                                        <p:cTn id="23"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5"/>
          <p:cNvSpPr txBox="1">
            <a:spLocks noGrp="1"/>
          </p:cNvSpPr>
          <p:nvPr>
            <p:ph type="title"/>
          </p:nvPr>
        </p:nvSpPr>
        <p:spPr>
          <a:xfrm>
            <a:off x="357775" y="320461"/>
            <a:ext cx="3629610" cy="518986"/>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400"/>
              <a:buNone/>
            </a:pPr>
            <a:r>
              <a:rPr lang="en-US" sz="2300" b="1" dirty="0">
                <a:latin typeface="Montserrat"/>
                <a:ea typeface="Montserrat"/>
                <a:cs typeface="Montserrat"/>
                <a:sym typeface="Montserrat"/>
              </a:rPr>
              <a:t>LỢI THẾ CẠNH TRANH</a:t>
            </a:r>
            <a:endParaRPr sz="2300" b="1" dirty="0">
              <a:latin typeface="Montserrat"/>
              <a:ea typeface="Montserrat"/>
              <a:cs typeface="Montserrat"/>
              <a:sym typeface="Montserrat"/>
            </a:endParaRPr>
          </a:p>
        </p:txBody>
      </p:sp>
      <p:cxnSp>
        <p:nvCxnSpPr>
          <p:cNvPr id="160" name="Google Shape;160;p5"/>
          <p:cNvCxnSpPr/>
          <p:nvPr/>
        </p:nvCxnSpPr>
        <p:spPr>
          <a:xfrm>
            <a:off x="459375" y="308397"/>
            <a:ext cx="2763000" cy="0"/>
          </a:xfrm>
          <a:prstGeom prst="straightConnector1">
            <a:avLst/>
          </a:prstGeom>
          <a:noFill/>
          <a:ln w="9525" cap="flat" cmpd="sng">
            <a:solidFill>
              <a:schemeClr val="accent1"/>
            </a:solidFill>
            <a:prstDash val="solid"/>
            <a:round/>
            <a:headEnd type="none" w="sm" len="sm"/>
            <a:tailEnd type="none" w="sm" len="sm"/>
          </a:ln>
          <a:effectLst>
            <a:outerShdw blurRad="57150" dist="19050" dir="5400000" algn="bl" rotWithShape="0">
              <a:srgbClr val="FFFFFF">
                <a:alpha val="49411"/>
              </a:srgbClr>
            </a:outerShdw>
          </a:effectLst>
        </p:spPr>
      </p:cxnSp>
      <p:pic>
        <p:nvPicPr>
          <p:cNvPr id="5122" name="Picture 2" descr="Lợi thế cạnh tranh là gì? Doanh nghiệp bạn đã có được lợi thế?">
            <a:extLst>
              <a:ext uri="{FF2B5EF4-FFF2-40B4-BE49-F238E27FC236}">
                <a16:creationId xmlns:a16="http://schemas.microsoft.com/office/drawing/2014/main" id="{82C1FD5F-B5F7-4F08-8750-29FF6F6D14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385" y="1417507"/>
            <a:ext cx="3810000" cy="210978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A0ACEE65-29C0-4FFD-9354-D2D7204CD6D4}"/>
              </a:ext>
            </a:extLst>
          </p:cNvPr>
          <p:cNvSpPr txBox="1"/>
          <p:nvPr/>
        </p:nvSpPr>
        <p:spPr>
          <a:xfrm>
            <a:off x="4563096" y="1417507"/>
            <a:ext cx="4366809" cy="1508105"/>
          </a:xfrm>
          <a:prstGeom prst="rect">
            <a:avLst/>
          </a:prstGeom>
          <a:noFill/>
        </p:spPr>
        <p:txBody>
          <a:bodyPr wrap="square" rtlCol="0">
            <a:spAutoFit/>
          </a:bodyPr>
          <a:lstStyle/>
          <a:p>
            <a:pPr marL="285750" indent="-285750">
              <a:spcBef>
                <a:spcPts val="1200"/>
              </a:spcBef>
              <a:buClr>
                <a:schemeClr val="bg1"/>
              </a:buClr>
              <a:buSzPct val="110000"/>
              <a:buFont typeface="Wingdings" panose="05000000000000000000" pitchFamily="2" charset="2"/>
              <a:buChar char="v"/>
            </a:pPr>
            <a:r>
              <a:rPr lang="en-US" sz="1800" dirty="0" err="1">
                <a:solidFill>
                  <a:schemeClr val="bg1"/>
                </a:solidFill>
              </a:rPr>
              <a:t>Mô</a:t>
            </a:r>
            <a:r>
              <a:rPr lang="en-US" sz="1800" dirty="0">
                <a:solidFill>
                  <a:schemeClr val="bg1"/>
                </a:solidFill>
              </a:rPr>
              <a:t> </a:t>
            </a:r>
            <a:r>
              <a:rPr lang="en-US" sz="1800" dirty="0" err="1">
                <a:solidFill>
                  <a:schemeClr val="bg1"/>
                </a:solidFill>
              </a:rPr>
              <a:t>hình</a:t>
            </a:r>
            <a:r>
              <a:rPr lang="en-US" sz="1800" dirty="0">
                <a:solidFill>
                  <a:schemeClr val="bg1"/>
                </a:solidFill>
              </a:rPr>
              <a:t> </a:t>
            </a:r>
            <a:r>
              <a:rPr lang="en-US" sz="1800" dirty="0" err="1">
                <a:solidFill>
                  <a:schemeClr val="bg1"/>
                </a:solidFill>
              </a:rPr>
              <a:t>mới</a:t>
            </a:r>
            <a:r>
              <a:rPr lang="en-US" sz="1800" dirty="0">
                <a:solidFill>
                  <a:schemeClr val="bg1"/>
                </a:solidFill>
              </a:rPr>
              <a:t>, </a:t>
            </a:r>
            <a:r>
              <a:rPr lang="en-US" sz="1800" dirty="0" err="1">
                <a:solidFill>
                  <a:schemeClr val="bg1"/>
                </a:solidFill>
              </a:rPr>
              <a:t>chưa</a:t>
            </a:r>
            <a:r>
              <a:rPr lang="en-US" sz="1800" dirty="0">
                <a:solidFill>
                  <a:schemeClr val="bg1"/>
                </a:solidFill>
              </a:rPr>
              <a:t> </a:t>
            </a:r>
            <a:r>
              <a:rPr lang="en-US" sz="1800" dirty="0" err="1">
                <a:solidFill>
                  <a:schemeClr val="bg1"/>
                </a:solidFill>
              </a:rPr>
              <a:t>có</a:t>
            </a:r>
            <a:r>
              <a:rPr lang="en-US" sz="1800" dirty="0">
                <a:solidFill>
                  <a:schemeClr val="bg1"/>
                </a:solidFill>
              </a:rPr>
              <a:t> </a:t>
            </a:r>
            <a:r>
              <a:rPr lang="en-US" sz="1800" dirty="0" err="1">
                <a:solidFill>
                  <a:schemeClr val="bg1"/>
                </a:solidFill>
              </a:rPr>
              <a:t>trên</a:t>
            </a:r>
            <a:r>
              <a:rPr lang="en-US" sz="1800" dirty="0">
                <a:solidFill>
                  <a:schemeClr val="bg1"/>
                </a:solidFill>
              </a:rPr>
              <a:t> </a:t>
            </a:r>
            <a:r>
              <a:rPr lang="en-US" sz="1800" dirty="0" err="1">
                <a:solidFill>
                  <a:schemeClr val="bg1"/>
                </a:solidFill>
              </a:rPr>
              <a:t>thị</a:t>
            </a:r>
            <a:r>
              <a:rPr lang="en-US" sz="1800" dirty="0">
                <a:solidFill>
                  <a:schemeClr val="bg1"/>
                </a:solidFill>
              </a:rPr>
              <a:t> </a:t>
            </a:r>
            <a:r>
              <a:rPr lang="en-US" sz="1800" dirty="0" err="1">
                <a:solidFill>
                  <a:schemeClr val="bg1"/>
                </a:solidFill>
              </a:rPr>
              <a:t>trường</a:t>
            </a:r>
            <a:endParaRPr lang="en-US" sz="1800" dirty="0">
              <a:solidFill>
                <a:schemeClr val="bg1"/>
              </a:solidFill>
            </a:endParaRPr>
          </a:p>
          <a:p>
            <a:pPr marL="285750" indent="-285750">
              <a:spcBef>
                <a:spcPts val="1200"/>
              </a:spcBef>
              <a:buClr>
                <a:schemeClr val="bg1"/>
              </a:buClr>
              <a:buSzPct val="110000"/>
              <a:buFont typeface="Wingdings" panose="05000000000000000000" pitchFamily="2" charset="2"/>
              <a:buChar char="v"/>
            </a:pPr>
            <a:r>
              <a:rPr lang="en-US" sz="1800" dirty="0" err="1">
                <a:solidFill>
                  <a:schemeClr val="bg1"/>
                </a:solidFill>
              </a:rPr>
              <a:t>Liên</a:t>
            </a:r>
            <a:r>
              <a:rPr lang="en-US" sz="1800" dirty="0">
                <a:solidFill>
                  <a:schemeClr val="bg1"/>
                </a:solidFill>
              </a:rPr>
              <a:t> </a:t>
            </a:r>
            <a:r>
              <a:rPr lang="en-US" sz="1800" dirty="0" err="1">
                <a:solidFill>
                  <a:schemeClr val="bg1"/>
                </a:solidFill>
              </a:rPr>
              <a:t>kết</a:t>
            </a:r>
            <a:r>
              <a:rPr lang="en-US" sz="1800" dirty="0">
                <a:solidFill>
                  <a:schemeClr val="bg1"/>
                </a:solidFill>
              </a:rPr>
              <a:t> </a:t>
            </a:r>
            <a:r>
              <a:rPr lang="en-US" sz="1800" dirty="0" err="1">
                <a:solidFill>
                  <a:schemeClr val="bg1"/>
                </a:solidFill>
              </a:rPr>
              <a:t>với</a:t>
            </a:r>
            <a:r>
              <a:rPr lang="en-US" sz="1800" dirty="0">
                <a:solidFill>
                  <a:schemeClr val="bg1"/>
                </a:solidFill>
              </a:rPr>
              <a:t> </a:t>
            </a:r>
            <a:r>
              <a:rPr lang="en-US" sz="1800" dirty="0" err="1">
                <a:solidFill>
                  <a:schemeClr val="bg1"/>
                </a:solidFill>
              </a:rPr>
              <a:t>các</a:t>
            </a:r>
            <a:r>
              <a:rPr lang="en-US" sz="1800" dirty="0">
                <a:solidFill>
                  <a:schemeClr val="bg1"/>
                </a:solidFill>
              </a:rPr>
              <a:t> </a:t>
            </a:r>
            <a:r>
              <a:rPr lang="en-US" sz="1800" dirty="0" err="1">
                <a:solidFill>
                  <a:schemeClr val="bg1"/>
                </a:solidFill>
              </a:rPr>
              <a:t>trung</a:t>
            </a:r>
            <a:r>
              <a:rPr lang="en-US" sz="1800" dirty="0">
                <a:solidFill>
                  <a:schemeClr val="bg1"/>
                </a:solidFill>
              </a:rPr>
              <a:t> </a:t>
            </a:r>
            <a:r>
              <a:rPr lang="en-US" sz="1800" dirty="0" err="1">
                <a:solidFill>
                  <a:schemeClr val="bg1"/>
                </a:solidFill>
              </a:rPr>
              <a:t>tâm</a:t>
            </a:r>
            <a:r>
              <a:rPr lang="en-US" sz="1800" dirty="0">
                <a:solidFill>
                  <a:schemeClr val="bg1"/>
                </a:solidFill>
              </a:rPr>
              <a:t> in </a:t>
            </a:r>
            <a:r>
              <a:rPr lang="en-US" sz="1800" dirty="0" err="1">
                <a:solidFill>
                  <a:schemeClr val="bg1"/>
                </a:solidFill>
              </a:rPr>
              <a:t>ấn</a:t>
            </a:r>
            <a:r>
              <a:rPr lang="en-US" sz="1800" dirty="0">
                <a:solidFill>
                  <a:schemeClr val="bg1"/>
                </a:solidFill>
              </a:rPr>
              <a:t>.</a:t>
            </a:r>
          </a:p>
          <a:p>
            <a:pPr marL="285750" indent="-285750">
              <a:spcBef>
                <a:spcPts val="1200"/>
              </a:spcBef>
              <a:buClr>
                <a:schemeClr val="bg1"/>
              </a:buClr>
              <a:buSzPct val="110000"/>
              <a:buFont typeface="Wingdings" panose="05000000000000000000" pitchFamily="2" charset="2"/>
              <a:buChar char="v"/>
            </a:pPr>
            <a:r>
              <a:rPr lang="en-US" sz="1800" dirty="0" err="1">
                <a:solidFill>
                  <a:schemeClr val="bg1"/>
                </a:solidFill>
              </a:rPr>
              <a:t>Các</a:t>
            </a:r>
            <a:r>
              <a:rPr lang="en-US" sz="1800" dirty="0">
                <a:solidFill>
                  <a:schemeClr val="bg1"/>
                </a:solidFill>
              </a:rPr>
              <a:t> </a:t>
            </a:r>
            <a:r>
              <a:rPr lang="en-US" sz="1800" dirty="0" err="1">
                <a:solidFill>
                  <a:schemeClr val="bg1"/>
                </a:solidFill>
              </a:rPr>
              <a:t>sản</a:t>
            </a:r>
            <a:r>
              <a:rPr lang="en-US" sz="1800" dirty="0">
                <a:solidFill>
                  <a:schemeClr val="bg1"/>
                </a:solidFill>
              </a:rPr>
              <a:t> </a:t>
            </a:r>
            <a:r>
              <a:rPr lang="en-US" sz="1800" dirty="0" err="1">
                <a:solidFill>
                  <a:schemeClr val="bg1"/>
                </a:solidFill>
              </a:rPr>
              <a:t>phẩm</a:t>
            </a:r>
            <a:r>
              <a:rPr lang="en-US" sz="1800" dirty="0">
                <a:solidFill>
                  <a:schemeClr val="bg1"/>
                </a:solidFill>
              </a:rPr>
              <a:t> </a:t>
            </a:r>
            <a:r>
              <a:rPr lang="en-US" sz="1800" dirty="0" err="1">
                <a:solidFill>
                  <a:schemeClr val="bg1"/>
                </a:solidFill>
              </a:rPr>
              <a:t>trước</a:t>
            </a:r>
            <a:r>
              <a:rPr lang="en-US" sz="1800" dirty="0">
                <a:solidFill>
                  <a:schemeClr val="bg1"/>
                </a:solidFill>
              </a:rPr>
              <a:t> </a:t>
            </a:r>
            <a:r>
              <a:rPr lang="en-US" sz="1800" dirty="0" err="1">
                <a:solidFill>
                  <a:schemeClr val="bg1"/>
                </a:solidFill>
              </a:rPr>
              <a:t>đi</a:t>
            </a:r>
            <a:r>
              <a:rPr lang="en-US" sz="1800" dirty="0">
                <a:solidFill>
                  <a:schemeClr val="bg1"/>
                </a:solidFill>
              </a:rPr>
              <a:t> </a:t>
            </a:r>
            <a:r>
              <a:rPr lang="en-US" sz="1800" dirty="0" err="1">
                <a:solidFill>
                  <a:schemeClr val="bg1"/>
                </a:solidFill>
              </a:rPr>
              <a:t>trước</a:t>
            </a:r>
            <a:r>
              <a:rPr lang="en-US" sz="1800" dirty="0">
                <a:solidFill>
                  <a:schemeClr val="bg1"/>
                </a:solidFill>
              </a:rPr>
              <a:t> </a:t>
            </a:r>
            <a:r>
              <a:rPr lang="en-US" sz="1800" dirty="0" err="1">
                <a:solidFill>
                  <a:schemeClr val="bg1"/>
                </a:solidFill>
              </a:rPr>
              <a:t>đã</a:t>
            </a:r>
            <a:r>
              <a:rPr lang="en-US" sz="1800" dirty="0">
                <a:solidFill>
                  <a:schemeClr val="bg1"/>
                </a:solidFill>
              </a:rPr>
              <a:t> </a:t>
            </a:r>
            <a:r>
              <a:rPr lang="en-US" sz="1800" dirty="0" err="1">
                <a:solidFill>
                  <a:schemeClr val="bg1"/>
                </a:solidFill>
              </a:rPr>
              <a:t>thành</a:t>
            </a:r>
            <a:r>
              <a:rPr lang="en-US" sz="1800" dirty="0">
                <a:solidFill>
                  <a:schemeClr val="bg1"/>
                </a:solidFill>
              </a:rPr>
              <a:t> </a:t>
            </a:r>
            <a:r>
              <a:rPr lang="en-US" sz="1800" dirty="0" err="1">
                <a:solidFill>
                  <a:schemeClr val="bg1"/>
                </a:solidFill>
              </a:rPr>
              <a:t>công</a:t>
            </a:r>
            <a:r>
              <a:rPr lang="en-US" sz="1800" dirty="0">
                <a:solidFill>
                  <a:schemeClr val="bg1"/>
                </a:solidFill>
              </a:rPr>
              <a:t>.</a:t>
            </a:r>
          </a:p>
        </p:txBody>
      </p:sp>
      <p:pic>
        <p:nvPicPr>
          <p:cNvPr id="5124" name="Picture 4" descr="Mã giảm giá Tiki tháng 9/2021, cập nhật mới nhất hôm nay">
            <a:extLst>
              <a:ext uri="{FF2B5EF4-FFF2-40B4-BE49-F238E27FC236}">
                <a16:creationId xmlns:a16="http://schemas.microsoft.com/office/drawing/2014/main" id="{89601026-D7B7-43DD-9E08-47D128BB197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05957" y="3413056"/>
            <a:ext cx="1233865" cy="645637"/>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Shopee Việt Nam | Mua và Bán Trên Ứng Dụng Di Động Hoặc Website">
            <a:extLst>
              <a:ext uri="{FF2B5EF4-FFF2-40B4-BE49-F238E27FC236}">
                <a16:creationId xmlns:a16="http://schemas.microsoft.com/office/drawing/2014/main" id="{C5158F96-2028-4DC0-B182-D929DEC3CB0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02150" y="3409919"/>
            <a:ext cx="1233865" cy="648774"/>
          </a:xfrm>
          <a:prstGeom prst="rect">
            <a:avLst/>
          </a:prstGeom>
          <a:noFill/>
          <a:extLst>
            <a:ext uri="{909E8E84-426E-40DD-AFC4-6F175D3DCCD1}">
              <a14:hiddenFill xmlns:a14="http://schemas.microsoft.com/office/drawing/2010/main">
                <a:solidFill>
                  <a:srgbClr val="FFFFFF"/>
                </a:solidFill>
              </a14:hiddenFill>
            </a:ext>
          </a:extLst>
        </p:spPr>
      </p:pic>
      <p:pic>
        <p:nvPicPr>
          <p:cNvPr id="5130" name="Picture 10" descr="Lazada Mall Là Gì? Mua Hàng Trên Lazada Mall Có Uy Tín Không? - Chọn hàng  chuẩn">
            <a:extLst>
              <a:ext uri="{FF2B5EF4-FFF2-40B4-BE49-F238E27FC236}">
                <a16:creationId xmlns:a16="http://schemas.microsoft.com/office/drawing/2014/main" id="{3782D3FA-6D14-414C-B23A-2B1D91BE418F}"/>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7794" t="16825" r="6540" b="25079"/>
          <a:stretch/>
        </p:blipFill>
        <p:spPr bwMode="auto">
          <a:xfrm>
            <a:off x="7498343" y="3413056"/>
            <a:ext cx="1431562" cy="6456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7336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par>
                                <p:cTn id="24" presetID="22" presetClass="entr" presetSubtype="4" fill="hold" nodeType="withEffect">
                                  <p:stCondLst>
                                    <p:cond delay="0"/>
                                  </p:stCondLst>
                                  <p:childTnLst>
                                    <p:set>
                                      <p:cBhvr>
                                        <p:cTn id="25" dur="1" fill="hold">
                                          <p:stCondLst>
                                            <p:cond delay="0"/>
                                          </p:stCondLst>
                                        </p:cTn>
                                        <p:tgtEl>
                                          <p:spTgt spid="5124"/>
                                        </p:tgtEl>
                                        <p:attrNameLst>
                                          <p:attrName>style.visibility</p:attrName>
                                        </p:attrNameLst>
                                      </p:cBhvr>
                                      <p:to>
                                        <p:strVal val="visible"/>
                                      </p:to>
                                    </p:set>
                                    <p:animEffect transition="in" filter="wipe(down)">
                                      <p:cBhvr>
                                        <p:cTn id="26" dur="500"/>
                                        <p:tgtEl>
                                          <p:spTgt spid="5124"/>
                                        </p:tgtEl>
                                      </p:cBhvr>
                                    </p:animEffect>
                                  </p:childTnLst>
                                </p:cTn>
                              </p:par>
                              <p:par>
                                <p:cTn id="27" presetID="22" presetClass="entr" presetSubtype="4" fill="hold" nodeType="withEffect">
                                  <p:stCondLst>
                                    <p:cond delay="0"/>
                                  </p:stCondLst>
                                  <p:childTnLst>
                                    <p:set>
                                      <p:cBhvr>
                                        <p:cTn id="28" dur="1" fill="hold">
                                          <p:stCondLst>
                                            <p:cond delay="0"/>
                                          </p:stCondLst>
                                        </p:cTn>
                                        <p:tgtEl>
                                          <p:spTgt spid="5128"/>
                                        </p:tgtEl>
                                        <p:attrNameLst>
                                          <p:attrName>style.visibility</p:attrName>
                                        </p:attrNameLst>
                                      </p:cBhvr>
                                      <p:to>
                                        <p:strVal val="visible"/>
                                      </p:to>
                                    </p:set>
                                    <p:animEffect transition="in" filter="wipe(down)">
                                      <p:cBhvr>
                                        <p:cTn id="29" dur="500"/>
                                        <p:tgtEl>
                                          <p:spTgt spid="5128"/>
                                        </p:tgtEl>
                                      </p:cBhvr>
                                    </p:animEffect>
                                  </p:childTnLst>
                                </p:cTn>
                              </p:par>
                              <p:par>
                                <p:cTn id="30" presetID="22" presetClass="entr" presetSubtype="4" fill="hold" nodeType="withEffect">
                                  <p:stCondLst>
                                    <p:cond delay="0"/>
                                  </p:stCondLst>
                                  <p:childTnLst>
                                    <p:set>
                                      <p:cBhvr>
                                        <p:cTn id="31" dur="1" fill="hold">
                                          <p:stCondLst>
                                            <p:cond delay="0"/>
                                          </p:stCondLst>
                                        </p:cTn>
                                        <p:tgtEl>
                                          <p:spTgt spid="5130"/>
                                        </p:tgtEl>
                                        <p:attrNameLst>
                                          <p:attrName>style.visibility</p:attrName>
                                        </p:attrNameLst>
                                      </p:cBhvr>
                                      <p:to>
                                        <p:strVal val="visible"/>
                                      </p:to>
                                    </p:set>
                                    <p:animEffect transition="in" filter="wipe(down)">
                                      <p:cBhvr>
                                        <p:cTn id="32" dur="500"/>
                                        <p:tgtEl>
                                          <p:spTgt spid="51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5"/>
          <p:cNvSpPr txBox="1">
            <a:spLocks noGrp="1"/>
          </p:cNvSpPr>
          <p:nvPr>
            <p:ph type="title"/>
          </p:nvPr>
        </p:nvSpPr>
        <p:spPr>
          <a:xfrm>
            <a:off x="357774" y="320461"/>
            <a:ext cx="5281025" cy="941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400"/>
              <a:buNone/>
            </a:pPr>
            <a:r>
              <a:rPr lang="en-US" sz="2300" b="1" dirty="0">
                <a:latin typeface="Montserrat"/>
                <a:ea typeface="Montserrat"/>
                <a:cs typeface="Montserrat"/>
                <a:sym typeface="Montserrat"/>
              </a:rPr>
              <a:t>THỊ TRƯỜNG</a:t>
            </a:r>
            <a:endParaRPr sz="2300" b="1" dirty="0">
              <a:latin typeface="Montserrat"/>
              <a:ea typeface="Montserrat"/>
              <a:cs typeface="Montserrat"/>
              <a:sym typeface="Montserrat"/>
            </a:endParaRPr>
          </a:p>
        </p:txBody>
      </p:sp>
      <p:cxnSp>
        <p:nvCxnSpPr>
          <p:cNvPr id="160" name="Google Shape;160;p5"/>
          <p:cNvCxnSpPr/>
          <p:nvPr/>
        </p:nvCxnSpPr>
        <p:spPr>
          <a:xfrm>
            <a:off x="459375" y="308397"/>
            <a:ext cx="2763000" cy="0"/>
          </a:xfrm>
          <a:prstGeom prst="straightConnector1">
            <a:avLst/>
          </a:prstGeom>
          <a:noFill/>
          <a:ln w="9525" cap="flat" cmpd="sng">
            <a:solidFill>
              <a:schemeClr val="accent1"/>
            </a:solidFill>
            <a:prstDash val="solid"/>
            <a:round/>
            <a:headEnd type="none" w="sm" len="sm"/>
            <a:tailEnd type="none" w="sm" len="sm"/>
          </a:ln>
          <a:effectLst>
            <a:outerShdw blurRad="57150" dist="19050" dir="5400000" algn="bl" rotWithShape="0">
              <a:srgbClr val="FFFFFF">
                <a:alpha val="49411"/>
              </a:srgbClr>
            </a:outerShdw>
          </a:effectLst>
        </p:spPr>
      </p:cxnSp>
      <p:pic>
        <p:nvPicPr>
          <p:cNvPr id="3074" name="Picture 2" descr="Năm học 2020-2012: Bảo hiểm y tế học sinh, sinh viên có gì mới?">
            <a:extLst>
              <a:ext uri="{FF2B5EF4-FFF2-40B4-BE49-F238E27FC236}">
                <a16:creationId xmlns:a16="http://schemas.microsoft.com/office/drawing/2014/main" id="{BFA67A44-B372-4A04-9B31-03172BB7C8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1313" y="1592122"/>
            <a:ext cx="2480825" cy="154082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Các cách bảo vệ sức khỏe cho dân văn phòng, bạn đã biết chưa?">
            <a:extLst>
              <a:ext uri="{FF2B5EF4-FFF2-40B4-BE49-F238E27FC236}">
                <a16:creationId xmlns:a16="http://schemas.microsoft.com/office/drawing/2014/main" id="{14381A0C-0E23-4AEC-A295-D1159EDC58A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1313" y="3444802"/>
            <a:ext cx="2480826" cy="1378237"/>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IN NHANH LAM SƠN - IN POSTER">
            <a:extLst>
              <a:ext uri="{FF2B5EF4-FFF2-40B4-BE49-F238E27FC236}">
                <a16:creationId xmlns:a16="http://schemas.microsoft.com/office/drawing/2014/main" id="{F60360DF-A97F-4B95-8B7D-1FD468F9520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81807" y="1592122"/>
            <a:ext cx="2347924" cy="1540825"/>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Xưởng In Lịch Để Bàn lò xo theo yêu cầu 2022 ĐẸP">
            <a:extLst>
              <a:ext uri="{FF2B5EF4-FFF2-40B4-BE49-F238E27FC236}">
                <a16:creationId xmlns:a16="http://schemas.microsoft.com/office/drawing/2014/main" id="{8599449C-09A6-49BB-9ADD-864F4F075E4B}"/>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0394" b="1501"/>
          <a:stretch/>
        </p:blipFill>
        <p:spPr bwMode="auto">
          <a:xfrm>
            <a:off x="5681807" y="3444801"/>
            <a:ext cx="2347924" cy="137823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635FC572-C209-4351-83BB-BEC530008D93}"/>
              </a:ext>
            </a:extLst>
          </p:cNvPr>
          <p:cNvSpPr txBox="1"/>
          <p:nvPr/>
        </p:nvSpPr>
        <p:spPr>
          <a:xfrm>
            <a:off x="1371600" y="936885"/>
            <a:ext cx="1686393" cy="461665"/>
          </a:xfrm>
          <a:prstGeom prst="rect">
            <a:avLst/>
          </a:prstGeom>
          <a:noFill/>
        </p:spPr>
        <p:txBody>
          <a:bodyPr wrap="square" rtlCol="0">
            <a:spAutoFit/>
          </a:bodyPr>
          <a:lstStyle/>
          <a:p>
            <a:pPr algn="ctr"/>
            <a:r>
              <a:rPr lang="en-US" sz="2400" b="1" dirty="0">
                <a:solidFill>
                  <a:schemeClr val="bg1"/>
                </a:solidFill>
              </a:rPr>
              <a:t>COVID</a:t>
            </a:r>
          </a:p>
        </p:txBody>
      </p:sp>
      <p:sp>
        <p:nvSpPr>
          <p:cNvPr id="12" name="TextBox 11">
            <a:extLst>
              <a:ext uri="{FF2B5EF4-FFF2-40B4-BE49-F238E27FC236}">
                <a16:creationId xmlns:a16="http://schemas.microsoft.com/office/drawing/2014/main" id="{C0C0A806-361C-447F-9D80-9E2298A6F215}"/>
              </a:ext>
            </a:extLst>
          </p:cNvPr>
          <p:cNvSpPr txBox="1"/>
          <p:nvPr/>
        </p:nvSpPr>
        <p:spPr>
          <a:xfrm>
            <a:off x="5953860" y="936884"/>
            <a:ext cx="1803818" cy="461665"/>
          </a:xfrm>
          <a:prstGeom prst="rect">
            <a:avLst/>
          </a:prstGeom>
          <a:noFill/>
        </p:spPr>
        <p:txBody>
          <a:bodyPr wrap="square" rtlCol="0">
            <a:spAutoFit/>
          </a:bodyPr>
          <a:lstStyle/>
          <a:p>
            <a:pPr algn="ctr"/>
            <a:r>
              <a:rPr lang="en-US" sz="2400" b="1" dirty="0">
                <a:solidFill>
                  <a:schemeClr val="bg1"/>
                </a:solidFill>
              </a:rPr>
              <a:t>Sau COVID</a:t>
            </a:r>
          </a:p>
        </p:txBody>
      </p:sp>
    </p:spTree>
    <p:extLst>
      <p:ext uri="{BB962C8B-B14F-4D97-AF65-F5344CB8AC3E}">
        <p14:creationId xmlns:p14="http://schemas.microsoft.com/office/powerpoint/2010/main" val="2006764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3074"/>
                                        </p:tgtEl>
                                        <p:attrNameLst>
                                          <p:attrName>style.visibility</p:attrName>
                                        </p:attrNameLst>
                                      </p:cBhvr>
                                      <p:to>
                                        <p:strVal val="visible"/>
                                      </p:to>
                                    </p:set>
                                    <p:animEffect transition="in" filter="fade">
                                      <p:cBhvr>
                                        <p:cTn id="10" dur="500"/>
                                        <p:tgtEl>
                                          <p:spTgt spid="3074"/>
                                        </p:tgtEl>
                                      </p:cBhvr>
                                    </p:animEffect>
                                  </p:childTnLst>
                                </p:cTn>
                              </p:par>
                              <p:par>
                                <p:cTn id="11" presetID="10" presetClass="entr" presetSubtype="0" fill="hold" nodeType="withEffect">
                                  <p:stCondLst>
                                    <p:cond delay="0"/>
                                  </p:stCondLst>
                                  <p:childTnLst>
                                    <p:set>
                                      <p:cBhvr>
                                        <p:cTn id="12" dur="1" fill="hold">
                                          <p:stCondLst>
                                            <p:cond delay="0"/>
                                          </p:stCondLst>
                                        </p:cTn>
                                        <p:tgtEl>
                                          <p:spTgt spid="3076"/>
                                        </p:tgtEl>
                                        <p:attrNameLst>
                                          <p:attrName>style.visibility</p:attrName>
                                        </p:attrNameLst>
                                      </p:cBhvr>
                                      <p:to>
                                        <p:strVal val="visible"/>
                                      </p:to>
                                    </p:set>
                                    <p:animEffect transition="in" filter="fade">
                                      <p:cBhvr>
                                        <p:cTn id="13" dur="500"/>
                                        <p:tgtEl>
                                          <p:spTgt spid="307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par>
                                <p:cTn id="19" presetID="10" presetClass="entr" presetSubtype="0" fill="hold" nodeType="withEffect">
                                  <p:stCondLst>
                                    <p:cond delay="0"/>
                                  </p:stCondLst>
                                  <p:childTnLst>
                                    <p:set>
                                      <p:cBhvr>
                                        <p:cTn id="20" dur="1" fill="hold">
                                          <p:stCondLst>
                                            <p:cond delay="0"/>
                                          </p:stCondLst>
                                        </p:cTn>
                                        <p:tgtEl>
                                          <p:spTgt spid="3078"/>
                                        </p:tgtEl>
                                        <p:attrNameLst>
                                          <p:attrName>style.visibility</p:attrName>
                                        </p:attrNameLst>
                                      </p:cBhvr>
                                      <p:to>
                                        <p:strVal val="visible"/>
                                      </p:to>
                                    </p:set>
                                    <p:animEffect transition="in" filter="fade">
                                      <p:cBhvr>
                                        <p:cTn id="21" dur="500"/>
                                        <p:tgtEl>
                                          <p:spTgt spid="3078"/>
                                        </p:tgtEl>
                                      </p:cBhvr>
                                    </p:animEffect>
                                  </p:childTnLst>
                                </p:cTn>
                              </p:par>
                              <p:par>
                                <p:cTn id="22" presetID="10" presetClass="entr" presetSubtype="0" fill="hold" nodeType="withEffect">
                                  <p:stCondLst>
                                    <p:cond delay="0"/>
                                  </p:stCondLst>
                                  <p:childTnLst>
                                    <p:set>
                                      <p:cBhvr>
                                        <p:cTn id="23" dur="1" fill="hold">
                                          <p:stCondLst>
                                            <p:cond delay="0"/>
                                          </p:stCondLst>
                                        </p:cTn>
                                        <p:tgtEl>
                                          <p:spTgt spid="3080"/>
                                        </p:tgtEl>
                                        <p:attrNameLst>
                                          <p:attrName>style.visibility</p:attrName>
                                        </p:attrNameLst>
                                      </p:cBhvr>
                                      <p:to>
                                        <p:strVal val="visible"/>
                                      </p:to>
                                    </p:set>
                                    <p:animEffect transition="in" filter="fade">
                                      <p:cBhvr>
                                        <p:cTn id="24" dur="500"/>
                                        <p:tgtEl>
                                          <p:spTgt spid="30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5"/>
          <p:cNvSpPr txBox="1">
            <a:spLocks noGrp="1"/>
          </p:cNvSpPr>
          <p:nvPr>
            <p:ph type="title"/>
          </p:nvPr>
        </p:nvSpPr>
        <p:spPr>
          <a:xfrm>
            <a:off x="357774" y="320461"/>
            <a:ext cx="5281025" cy="941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400"/>
              <a:buNone/>
            </a:pPr>
            <a:r>
              <a:rPr lang="en-US" sz="2300" b="1" dirty="0">
                <a:latin typeface="Montserrat"/>
                <a:ea typeface="Montserrat"/>
                <a:cs typeface="Montserrat"/>
                <a:sym typeface="Montserrat"/>
              </a:rPr>
              <a:t>MỤC TIÊU</a:t>
            </a:r>
            <a:endParaRPr sz="2300" b="1" dirty="0">
              <a:latin typeface="Montserrat"/>
              <a:ea typeface="Montserrat"/>
              <a:cs typeface="Montserrat"/>
              <a:sym typeface="Montserrat"/>
            </a:endParaRPr>
          </a:p>
        </p:txBody>
      </p:sp>
      <p:cxnSp>
        <p:nvCxnSpPr>
          <p:cNvPr id="160" name="Google Shape;160;p5"/>
          <p:cNvCxnSpPr/>
          <p:nvPr/>
        </p:nvCxnSpPr>
        <p:spPr>
          <a:xfrm>
            <a:off x="459375" y="308397"/>
            <a:ext cx="2763000" cy="0"/>
          </a:xfrm>
          <a:prstGeom prst="straightConnector1">
            <a:avLst/>
          </a:prstGeom>
          <a:noFill/>
          <a:ln w="9525" cap="flat" cmpd="sng">
            <a:solidFill>
              <a:schemeClr val="accent1"/>
            </a:solidFill>
            <a:prstDash val="solid"/>
            <a:round/>
            <a:headEnd type="none" w="sm" len="sm"/>
            <a:tailEnd type="none" w="sm" len="sm"/>
          </a:ln>
          <a:effectLst>
            <a:outerShdw blurRad="57150" dist="19050" dir="5400000" algn="bl" rotWithShape="0">
              <a:srgbClr val="FFFFFF">
                <a:alpha val="49411"/>
              </a:srgbClr>
            </a:outerShdw>
          </a:effectLst>
        </p:spPr>
      </p:cxnSp>
      <p:pic>
        <p:nvPicPr>
          <p:cNvPr id="5" name="Picture 4" descr="Icon&#10;&#10;Description automatically generated">
            <a:extLst>
              <a:ext uri="{FF2B5EF4-FFF2-40B4-BE49-F238E27FC236}">
                <a16:creationId xmlns:a16="http://schemas.microsoft.com/office/drawing/2014/main" id="{700FFA42-F556-455A-AC7B-B0AB771A5A16}"/>
              </a:ext>
            </a:extLst>
          </p:cNvPr>
          <p:cNvPicPr>
            <a:picLocks noChangeAspect="1"/>
          </p:cNvPicPr>
          <p:nvPr/>
        </p:nvPicPr>
        <p:blipFill>
          <a:blip r:embed="rId3"/>
          <a:stretch>
            <a:fillRect/>
          </a:stretch>
        </p:blipFill>
        <p:spPr>
          <a:xfrm>
            <a:off x="459375" y="1311112"/>
            <a:ext cx="3113087" cy="2521276"/>
          </a:xfrm>
          <a:prstGeom prst="rect">
            <a:avLst/>
          </a:prstGeom>
        </p:spPr>
      </p:pic>
      <p:sp>
        <p:nvSpPr>
          <p:cNvPr id="6" name="TextBox 5">
            <a:extLst>
              <a:ext uri="{FF2B5EF4-FFF2-40B4-BE49-F238E27FC236}">
                <a16:creationId xmlns:a16="http://schemas.microsoft.com/office/drawing/2014/main" id="{5FF0BD89-29B5-4712-B521-78045C649C4D}"/>
              </a:ext>
            </a:extLst>
          </p:cNvPr>
          <p:cNvSpPr txBox="1"/>
          <p:nvPr/>
        </p:nvSpPr>
        <p:spPr>
          <a:xfrm>
            <a:off x="4069830" y="771704"/>
            <a:ext cx="4984230" cy="3323987"/>
          </a:xfrm>
          <a:prstGeom prst="rect">
            <a:avLst/>
          </a:prstGeom>
          <a:noFill/>
        </p:spPr>
        <p:txBody>
          <a:bodyPr wrap="square" rtlCol="0">
            <a:spAutoFit/>
          </a:bodyPr>
          <a:lstStyle/>
          <a:p>
            <a:pPr marL="285750" indent="-285750">
              <a:spcBef>
                <a:spcPts val="1200"/>
              </a:spcBef>
              <a:buClr>
                <a:schemeClr val="bg1"/>
              </a:buClr>
              <a:buSzPct val="120000"/>
              <a:buFont typeface="Arial" panose="020B0604020202020204" pitchFamily="34" charset="0"/>
              <a:buChar char="•"/>
            </a:pPr>
            <a:r>
              <a:rPr lang="vi-VN" sz="1800" b="0" i="0" dirty="0">
                <a:solidFill>
                  <a:schemeClr val="bg1"/>
                </a:solidFill>
                <a:effectLst/>
                <a:latin typeface="Segoe UI" panose="020B0502040204020203" pitchFamily="34" charset="0"/>
              </a:rPr>
              <a:t>Trong </a:t>
            </a:r>
            <a:r>
              <a:rPr lang="vi-VN" sz="1800" b="0" i="0" dirty="0" err="1">
                <a:solidFill>
                  <a:schemeClr val="bg1"/>
                </a:solidFill>
                <a:effectLst/>
                <a:latin typeface="Segoe UI" panose="020B0502040204020203" pitchFamily="34" charset="0"/>
              </a:rPr>
              <a:t>mùa</a:t>
            </a:r>
            <a:r>
              <a:rPr lang="vi-VN" sz="1800" b="0" i="0" dirty="0">
                <a:solidFill>
                  <a:schemeClr val="bg1"/>
                </a:solidFill>
                <a:effectLst/>
                <a:latin typeface="Segoe UI" panose="020B0502040204020203" pitchFamily="34" charset="0"/>
              </a:rPr>
              <a:t> </a:t>
            </a:r>
            <a:r>
              <a:rPr lang="vi-VN" sz="1800" b="0" i="0" dirty="0" err="1">
                <a:solidFill>
                  <a:schemeClr val="bg1"/>
                </a:solidFill>
                <a:effectLst/>
                <a:latin typeface="Segoe UI" panose="020B0502040204020203" pitchFamily="34" charset="0"/>
              </a:rPr>
              <a:t>dịch</a:t>
            </a:r>
            <a:r>
              <a:rPr lang="vi-VN" sz="1800" b="0" i="0" dirty="0">
                <a:solidFill>
                  <a:schemeClr val="bg1"/>
                </a:solidFill>
                <a:effectLst/>
                <a:latin typeface="Segoe UI" panose="020B0502040204020203" pitchFamily="34" charset="0"/>
              </a:rPr>
              <a:t>, 10000 </a:t>
            </a:r>
            <a:r>
              <a:rPr lang="vi-VN" sz="1800" b="0" i="0" dirty="0" err="1">
                <a:solidFill>
                  <a:schemeClr val="bg1"/>
                </a:solidFill>
                <a:effectLst/>
                <a:latin typeface="Segoe UI" panose="020B0502040204020203" pitchFamily="34" charset="0"/>
              </a:rPr>
              <a:t>user</a:t>
            </a:r>
            <a:r>
              <a:rPr lang="vi-VN" sz="1800" b="0" i="0" dirty="0">
                <a:solidFill>
                  <a:schemeClr val="bg1"/>
                </a:solidFill>
                <a:effectLst/>
                <a:latin typeface="Segoe UI" panose="020B0502040204020203" pitchFamily="34" charset="0"/>
              </a:rPr>
              <a:t> </a:t>
            </a:r>
            <a:r>
              <a:rPr lang="en-US" sz="1800" b="0" i="0" dirty="0">
                <a:solidFill>
                  <a:schemeClr val="bg1"/>
                </a:solidFill>
                <a:effectLst/>
                <a:latin typeface="Segoe UI" panose="020B0502040204020203" pitchFamily="34" charset="0"/>
              </a:rPr>
              <a:t> + </a:t>
            </a:r>
            <a:r>
              <a:rPr lang="vi-VN" sz="1800" b="0" i="0" dirty="0">
                <a:solidFill>
                  <a:schemeClr val="bg1"/>
                </a:solidFill>
                <a:effectLst/>
                <a:latin typeface="Segoe UI" panose="020B0502040204020203" pitchFamily="34" charset="0"/>
              </a:rPr>
              <a:t>200</a:t>
            </a:r>
            <a:r>
              <a:rPr lang="en-US" sz="1800" b="0" i="0" dirty="0">
                <a:solidFill>
                  <a:schemeClr val="bg1"/>
                </a:solidFill>
                <a:effectLst/>
                <a:latin typeface="Segoe UI" panose="020B0502040204020203" pitchFamily="34" charset="0"/>
              </a:rPr>
              <a:t> </a:t>
            </a:r>
            <a:r>
              <a:rPr lang="vi-VN" sz="1800" b="0" i="0" dirty="0">
                <a:solidFill>
                  <a:schemeClr val="bg1"/>
                </a:solidFill>
                <a:effectLst/>
                <a:latin typeface="Segoe UI" panose="020B0502040204020203" pitchFamily="34" charset="0"/>
              </a:rPr>
              <a:t>trung tâm in </a:t>
            </a:r>
            <a:r>
              <a:rPr lang="vi-VN" sz="1800" b="0" i="0" dirty="0" err="1">
                <a:solidFill>
                  <a:schemeClr val="bg1"/>
                </a:solidFill>
                <a:effectLst/>
                <a:latin typeface="Segoe UI" panose="020B0502040204020203" pitchFamily="34" charset="0"/>
              </a:rPr>
              <a:t>ấn</a:t>
            </a:r>
            <a:r>
              <a:rPr lang="en-US" sz="1800" dirty="0">
                <a:solidFill>
                  <a:schemeClr val="bg1"/>
                </a:solidFill>
                <a:latin typeface="Segoe UI" panose="020B0502040204020203" pitchFamily="34" charset="0"/>
              </a:rPr>
              <a:t>.</a:t>
            </a:r>
          </a:p>
          <a:p>
            <a:pPr marL="285750" indent="-285750">
              <a:spcBef>
                <a:spcPts val="1200"/>
              </a:spcBef>
              <a:buClr>
                <a:schemeClr val="bg1"/>
              </a:buClr>
              <a:buSzPct val="120000"/>
              <a:buFont typeface="Arial" panose="020B0604020202020204" pitchFamily="34" charset="0"/>
              <a:buChar char="•"/>
            </a:pPr>
            <a:r>
              <a:rPr lang="vi-VN" sz="1800" b="0" i="0" dirty="0">
                <a:solidFill>
                  <a:schemeClr val="bg1"/>
                </a:solidFill>
                <a:effectLst/>
                <a:latin typeface="Segoe UI" panose="020B0502040204020203" pitchFamily="34" charset="0"/>
              </a:rPr>
              <a:t>Trong năm </a:t>
            </a:r>
            <a:r>
              <a:rPr lang="vi-VN" sz="1800" b="0" i="0" dirty="0" err="1">
                <a:solidFill>
                  <a:schemeClr val="bg1"/>
                </a:solidFill>
                <a:effectLst/>
                <a:latin typeface="Segoe UI" panose="020B0502040204020203" pitchFamily="34" charset="0"/>
              </a:rPr>
              <a:t>đầu</a:t>
            </a:r>
            <a:r>
              <a:rPr lang="vi-VN" sz="1800" b="0" i="0" dirty="0">
                <a:solidFill>
                  <a:schemeClr val="bg1"/>
                </a:solidFill>
                <a:effectLst/>
                <a:latin typeface="Segoe UI" panose="020B0502040204020203" pitchFamily="34" charset="0"/>
              </a:rPr>
              <a:t> tiên sau </a:t>
            </a:r>
            <a:r>
              <a:rPr lang="vi-VN" sz="1800" b="0" i="0" dirty="0" err="1">
                <a:solidFill>
                  <a:schemeClr val="bg1"/>
                </a:solidFill>
                <a:effectLst/>
                <a:latin typeface="Segoe UI" panose="020B0502040204020203" pitchFamily="34" charset="0"/>
              </a:rPr>
              <a:t>dịch</a:t>
            </a:r>
            <a:r>
              <a:rPr lang="vi-VN" sz="1800" b="0" i="0" dirty="0">
                <a:solidFill>
                  <a:schemeClr val="bg1"/>
                </a:solidFill>
                <a:effectLst/>
                <a:latin typeface="Segoe UI" panose="020B0502040204020203" pitchFamily="34" charset="0"/>
              </a:rPr>
              <a:t>, 50000 </a:t>
            </a:r>
            <a:r>
              <a:rPr lang="vi-VN" sz="1800" b="0" i="0" dirty="0" err="1">
                <a:solidFill>
                  <a:schemeClr val="bg1"/>
                </a:solidFill>
                <a:effectLst/>
                <a:latin typeface="Segoe UI" panose="020B0502040204020203" pitchFamily="34" charset="0"/>
              </a:rPr>
              <a:t>user</a:t>
            </a:r>
            <a:r>
              <a:rPr lang="vi-VN" sz="1800" b="0" i="0" dirty="0">
                <a:solidFill>
                  <a:schemeClr val="bg1"/>
                </a:solidFill>
                <a:effectLst/>
                <a:latin typeface="Segoe UI" panose="020B0502040204020203" pitchFamily="34" charset="0"/>
              </a:rPr>
              <a:t> </a:t>
            </a:r>
            <a:r>
              <a:rPr lang="en-US" sz="1800" b="0" i="0" dirty="0">
                <a:solidFill>
                  <a:schemeClr val="bg1"/>
                </a:solidFill>
                <a:effectLst/>
                <a:latin typeface="Segoe UI" panose="020B0502040204020203" pitchFamily="34" charset="0"/>
              </a:rPr>
              <a:t>+ </a:t>
            </a:r>
            <a:r>
              <a:rPr lang="vi-VN" sz="1800" b="0" i="0" dirty="0" err="1">
                <a:solidFill>
                  <a:schemeClr val="bg1"/>
                </a:solidFill>
                <a:effectLst/>
                <a:latin typeface="Segoe UI" panose="020B0502040204020203" pitchFamily="34" charset="0"/>
              </a:rPr>
              <a:t>khoảng</a:t>
            </a:r>
            <a:r>
              <a:rPr lang="vi-VN" sz="1800" b="0" i="0" dirty="0">
                <a:solidFill>
                  <a:schemeClr val="bg1"/>
                </a:solidFill>
                <a:effectLst/>
                <a:latin typeface="Segoe UI" panose="020B0502040204020203" pitchFamily="34" charset="0"/>
              </a:rPr>
              <a:t> 30 trung tâm in </a:t>
            </a:r>
            <a:r>
              <a:rPr lang="vi-VN" sz="1800" b="0" i="0" dirty="0" err="1">
                <a:solidFill>
                  <a:schemeClr val="bg1"/>
                </a:solidFill>
                <a:effectLst/>
                <a:latin typeface="Segoe UI" panose="020B0502040204020203" pitchFamily="34" charset="0"/>
              </a:rPr>
              <a:t>ấn</a:t>
            </a:r>
            <a:r>
              <a:rPr lang="vi-VN" sz="1800" b="0" i="0" dirty="0">
                <a:solidFill>
                  <a:schemeClr val="bg1"/>
                </a:solidFill>
                <a:effectLst/>
                <a:latin typeface="Segoe UI" panose="020B0502040204020203" pitchFamily="34" charset="0"/>
              </a:rPr>
              <a:t> </a:t>
            </a:r>
            <a:r>
              <a:rPr lang="vi-VN" sz="1800" b="0" i="0" dirty="0" err="1">
                <a:solidFill>
                  <a:schemeClr val="bg1"/>
                </a:solidFill>
                <a:effectLst/>
                <a:latin typeface="Segoe UI" panose="020B0502040204020203" pitchFamily="34" charset="0"/>
              </a:rPr>
              <a:t>mỗi</a:t>
            </a:r>
            <a:r>
              <a:rPr lang="vi-VN" sz="1800" b="0" i="0" dirty="0">
                <a:solidFill>
                  <a:schemeClr val="bg1"/>
                </a:solidFill>
                <a:effectLst/>
                <a:latin typeface="Segoe UI" panose="020B0502040204020203" pitchFamily="34" charset="0"/>
              </a:rPr>
              <a:t> </a:t>
            </a:r>
            <a:r>
              <a:rPr lang="vi-VN" sz="1800" b="0" i="0" dirty="0" err="1">
                <a:solidFill>
                  <a:schemeClr val="bg1"/>
                </a:solidFill>
                <a:effectLst/>
                <a:latin typeface="Segoe UI" panose="020B0502040204020203" pitchFamily="34" charset="0"/>
              </a:rPr>
              <a:t>quận</a:t>
            </a:r>
            <a:r>
              <a:rPr lang="vi-VN" sz="1800" b="0" i="0" dirty="0">
                <a:solidFill>
                  <a:schemeClr val="bg1"/>
                </a:solidFill>
                <a:effectLst/>
                <a:latin typeface="Segoe UI" panose="020B0502040204020203" pitchFamily="34" charset="0"/>
              </a:rPr>
              <a:t> trong </a:t>
            </a:r>
            <a:r>
              <a:rPr lang="vi-VN" sz="1800" b="0" i="0" dirty="0" err="1">
                <a:solidFill>
                  <a:schemeClr val="bg1"/>
                </a:solidFill>
                <a:effectLst/>
                <a:latin typeface="Segoe UI" panose="020B0502040204020203" pitchFamily="34" charset="0"/>
              </a:rPr>
              <a:t>thành</a:t>
            </a:r>
            <a:r>
              <a:rPr lang="vi-VN" sz="1800" b="0" i="0" dirty="0">
                <a:solidFill>
                  <a:schemeClr val="bg1"/>
                </a:solidFill>
                <a:effectLst/>
                <a:latin typeface="Segoe UI" panose="020B0502040204020203" pitchFamily="34" charset="0"/>
              </a:rPr>
              <a:t> </a:t>
            </a:r>
            <a:r>
              <a:rPr lang="vi-VN" sz="1800" b="0" i="0" dirty="0" err="1">
                <a:solidFill>
                  <a:schemeClr val="bg1"/>
                </a:solidFill>
                <a:effectLst/>
                <a:latin typeface="Segoe UI" panose="020B0502040204020203" pitchFamily="34" charset="0"/>
              </a:rPr>
              <a:t>phố</a:t>
            </a:r>
            <a:r>
              <a:rPr lang="vi-VN" sz="1800" b="0" i="0" dirty="0">
                <a:solidFill>
                  <a:schemeClr val="bg1"/>
                </a:solidFill>
                <a:effectLst/>
                <a:latin typeface="Segoe UI" panose="020B0502040204020203" pitchFamily="34" charset="0"/>
              </a:rPr>
              <a:t>.</a:t>
            </a:r>
            <a:endParaRPr lang="en-US" sz="1800" b="0" i="0" dirty="0">
              <a:solidFill>
                <a:schemeClr val="bg1"/>
              </a:solidFill>
              <a:effectLst/>
              <a:latin typeface="Segoe UI" panose="020B0502040204020203" pitchFamily="34" charset="0"/>
            </a:endParaRPr>
          </a:p>
          <a:p>
            <a:pPr marL="285750" indent="-285750">
              <a:spcBef>
                <a:spcPts val="1200"/>
              </a:spcBef>
              <a:buClr>
                <a:schemeClr val="bg1"/>
              </a:buClr>
              <a:buSzPct val="120000"/>
              <a:buFont typeface="Arial" panose="020B0604020202020204" pitchFamily="34" charset="0"/>
              <a:buChar char="•"/>
            </a:pPr>
            <a:r>
              <a:rPr lang="vi-VN" sz="1800" b="0" i="0" dirty="0">
                <a:solidFill>
                  <a:schemeClr val="bg1"/>
                </a:solidFill>
                <a:effectLst/>
                <a:latin typeface="Segoe UI" panose="020B0502040204020203" pitchFamily="34" charset="0"/>
              </a:rPr>
              <a:t>Trong 2 năm </a:t>
            </a:r>
            <a:r>
              <a:rPr lang="vi-VN" sz="1800" b="0" i="0" dirty="0" err="1">
                <a:solidFill>
                  <a:schemeClr val="bg1"/>
                </a:solidFill>
                <a:effectLst/>
                <a:latin typeface="Segoe UI" panose="020B0502040204020203" pitchFamily="34" charset="0"/>
              </a:rPr>
              <a:t>tiếp</a:t>
            </a:r>
            <a:r>
              <a:rPr lang="vi-VN" sz="1800" b="0" i="0" dirty="0">
                <a:solidFill>
                  <a:schemeClr val="bg1"/>
                </a:solidFill>
                <a:effectLst/>
                <a:latin typeface="Segoe UI" panose="020B0502040204020203" pitchFamily="34" charset="0"/>
              </a:rPr>
              <a:t> theo, </a:t>
            </a:r>
            <a:r>
              <a:rPr lang="vi-VN" sz="1800" b="0" i="0" dirty="0" err="1">
                <a:solidFill>
                  <a:schemeClr val="bg1"/>
                </a:solidFill>
                <a:effectLst/>
                <a:latin typeface="Segoe UI" panose="020B0502040204020203" pitchFamily="34" charset="0"/>
              </a:rPr>
              <a:t>trở</a:t>
            </a:r>
            <a:r>
              <a:rPr lang="vi-VN" sz="1800" b="0" i="0" dirty="0">
                <a:solidFill>
                  <a:schemeClr val="bg1"/>
                </a:solidFill>
                <a:effectLst/>
                <a:latin typeface="Segoe UI" panose="020B0502040204020203" pitchFamily="34" charset="0"/>
              </a:rPr>
              <a:t> </a:t>
            </a:r>
            <a:r>
              <a:rPr lang="vi-VN" sz="1800" b="0" i="0" dirty="0" err="1">
                <a:solidFill>
                  <a:schemeClr val="bg1"/>
                </a:solidFill>
                <a:effectLst/>
                <a:latin typeface="Segoe UI" panose="020B0502040204020203" pitchFamily="34" charset="0"/>
              </a:rPr>
              <a:t>thành</a:t>
            </a:r>
            <a:r>
              <a:rPr lang="vi-VN" sz="1800" b="0" i="0" dirty="0">
                <a:solidFill>
                  <a:schemeClr val="bg1"/>
                </a:solidFill>
                <a:effectLst/>
                <a:latin typeface="Segoe UI" panose="020B0502040204020203" pitchFamily="34" charset="0"/>
              </a:rPr>
              <a:t> xu </a:t>
            </a:r>
            <a:r>
              <a:rPr lang="vi-VN" sz="1800" b="0" i="0" dirty="0" err="1">
                <a:solidFill>
                  <a:schemeClr val="bg1"/>
                </a:solidFill>
                <a:effectLst/>
                <a:latin typeface="Segoe UI" panose="020B0502040204020203" pitchFamily="34" charset="0"/>
              </a:rPr>
              <a:t>hướng</a:t>
            </a:r>
            <a:r>
              <a:rPr lang="vi-VN" sz="1800" b="0" i="0" dirty="0">
                <a:solidFill>
                  <a:schemeClr val="bg1"/>
                </a:solidFill>
                <a:effectLst/>
                <a:latin typeface="Segoe UI" panose="020B0502040204020203" pitchFamily="34" charset="0"/>
              </a:rPr>
              <a:t> cho </a:t>
            </a:r>
            <a:r>
              <a:rPr lang="vi-VN" sz="1800" b="0" i="0" dirty="0" err="1">
                <a:solidFill>
                  <a:schemeClr val="bg1"/>
                </a:solidFill>
                <a:effectLst/>
                <a:latin typeface="Segoe UI" panose="020B0502040204020203" pitchFamily="34" charset="0"/>
              </a:rPr>
              <a:t>người</a:t>
            </a:r>
            <a:r>
              <a:rPr lang="vi-VN" sz="1800" b="0" i="0" dirty="0">
                <a:solidFill>
                  <a:schemeClr val="bg1"/>
                </a:solidFill>
                <a:effectLst/>
                <a:latin typeface="Segoe UI" panose="020B0502040204020203" pitchFamily="34" charset="0"/>
              </a:rPr>
              <a:t> dân trong </a:t>
            </a:r>
            <a:r>
              <a:rPr lang="vi-VN" sz="1800" b="0" i="0" dirty="0" err="1">
                <a:solidFill>
                  <a:schemeClr val="bg1"/>
                </a:solidFill>
                <a:effectLst/>
                <a:latin typeface="Segoe UI" panose="020B0502040204020203" pitchFamily="34" charset="0"/>
              </a:rPr>
              <a:t>thành</a:t>
            </a:r>
            <a:r>
              <a:rPr lang="vi-VN" sz="1800" b="0" i="0" dirty="0">
                <a:solidFill>
                  <a:schemeClr val="bg1"/>
                </a:solidFill>
                <a:effectLst/>
                <a:latin typeface="Segoe UI" panose="020B0502040204020203" pitchFamily="34" charset="0"/>
              </a:rPr>
              <a:t> </a:t>
            </a:r>
            <a:r>
              <a:rPr lang="vi-VN" sz="1800" b="0" i="0" dirty="0" err="1">
                <a:solidFill>
                  <a:schemeClr val="bg1"/>
                </a:solidFill>
                <a:effectLst/>
                <a:latin typeface="Segoe UI" panose="020B0502040204020203" pitchFamily="34" charset="0"/>
              </a:rPr>
              <a:t>phố</a:t>
            </a:r>
            <a:r>
              <a:rPr lang="en-US" sz="1800" b="0" i="0" dirty="0">
                <a:solidFill>
                  <a:schemeClr val="bg1"/>
                </a:solidFill>
                <a:effectLst/>
                <a:latin typeface="Segoe UI" panose="020B0502040204020203" pitchFamily="34" charset="0"/>
              </a:rPr>
              <a:t> </a:t>
            </a:r>
            <a:r>
              <a:rPr lang="vi-VN" sz="1800" b="0" i="0" dirty="0" err="1">
                <a:solidFill>
                  <a:schemeClr val="bg1"/>
                </a:solidFill>
                <a:effectLst/>
                <a:latin typeface="Segoe UI" panose="020B0502040204020203" pitchFamily="34" charset="0"/>
              </a:rPr>
              <a:t>và</a:t>
            </a:r>
            <a:r>
              <a:rPr lang="vi-VN" sz="1800" b="0" i="0" dirty="0">
                <a:solidFill>
                  <a:schemeClr val="bg1"/>
                </a:solidFill>
                <a:effectLst/>
                <a:latin typeface="Segoe UI" panose="020B0502040204020203" pitchFamily="34" charset="0"/>
              </a:rPr>
              <a:t> </a:t>
            </a:r>
            <a:r>
              <a:rPr lang="vi-VN" sz="1800" b="0" i="0" dirty="0" err="1">
                <a:solidFill>
                  <a:schemeClr val="bg1"/>
                </a:solidFill>
                <a:effectLst/>
                <a:latin typeface="Segoe UI" panose="020B0502040204020203" pitchFamily="34" charset="0"/>
              </a:rPr>
              <a:t>mở</a:t>
            </a:r>
            <a:r>
              <a:rPr lang="vi-VN" sz="1800" b="0" i="0" dirty="0">
                <a:solidFill>
                  <a:schemeClr val="bg1"/>
                </a:solidFill>
                <a:effectLst/>
                <a:latin typeface="Segoe UI" panose="020B0502040204020203" pitchFamily="34" charset="0"/>
              </a:rPr>
              <a:t> </a:t>
            </a:r>
            <a:r>
              <a:rPr lang="vi-VN" sz="1800" b="0" i="0" dirty="0" err="1">
                <a:solidFill>
                  <a:schemeClr val="bg1"/>
                </a:solidFill>
                <a:effectLst/>
                <a:latin typeface="Segoe UI" panose="020B0502040204020203" pitchFamily="34" charset="0"/>
              </a:rPr>
              <a:t>rộng</a:t>
            </a:r>
            <a:r>
              <a:rPr lang="vi-VN" sz="1800" b="0" i="0" dirty="0">
                <a:solidFill>
                  <a:schemeClr val="bg1"/>
                </a:solidFill>
                <a:effectLst/>
                <a:latin typeface="Segoe UI" panose="020B0502040204020203" pitchFamily="34" charset="0"/>
              </a:rPr>
              <a:t> sang </a:t>
            </a:r>
            <a:r>
              <a:rPr lang="vi-VN" sz="1800" b="0" i="0" dirty="0" err="1">
                <a:solidFill>
                  <a:schemeClr val="bg1"/>
                </a:solidFill>
                <a:effectLst/>
                <a:latin typeface="Segoe UI" panose="020B0502040204020203" pitchFamily="34" charset="0"/>
              </a:rPr>
              <a:t>các</a:t>
            </a:r>
            <a:r>
              <a:rPr lang="vi-VN" sz="1800" b="0" i="0" dirty="0">
                <a:solidFill>
                  <a:schemeClr val="bg1"/>
                </a:solidFill>
                <a:effectLst/>
                <a:latin typeface="Segoe UI" panose="020B0502040204020203" pitchFamily="34" charset="0"/>
              </a:rPr>
              <a:t> </a:t>
            </a:r>
            <a:r>
              <a:rPr lang="vi-VN" sz="1800" b="0" i="0" dirty="0" err="1">
                <a:solidFill>
                  <a:schemeClr val="bg1"/>
                </a:solidFill>
                <a:effectLst/>
                <a:latin typeface="Segoe UI" panose="020B0502040204020203" pitchFamily="34" charset="0"/>
              </a:rPr>
              <a:t>tỉnh</a:t>
            </a:r>
            <a:r>
              <a:rPr lang="vi-VN" sz="1800" b="0" i="0" dirty="0">
                <a:solidFill>
                  <a:schemeClr val="bg1"/>
                </a:solidFill>
                <a:effectLst/>
                <a:latin typeface="Segoe UI" panose="020B0502040204020203" pitchFamily="34" charset="0"/>
              </a:rPr>
              <a:t>, </a:t>
            </a:r>
            <a:r>
              <a:rPr lang="vi-VN" sz="1800" b="0" i="0" dirty="0" err="1">
                <a:solidFill>
                  <a:schemeClr val="bg1"/>
                </a:solidFill>
                <a:effectLst/>
                <a:latin typeface="Segoe UI" panose="020B0502040204020203" pitchFamily="34" charset="0"/>
              </a:rPr>
              <a:t>thành</a:t>
            </a:r>
            <a:r>
              <a:rPr lang="vi-VN" sz="1800" b="0" i="0" dirty="0">
                <a:solidFill>
                  <a:schemeClr val="bg1"/>
                </a:solidFill>
                <a:effectLst/>
                <a:latin typeface="Segoe UI" panose="020B0502040204020203" pitchFamily="34" charset="0"/>
              </a:rPr>
              <a:t> </a:t>
            </a:r>
            <a:r>
              <a:rPr lang="vi-VN" sz="1800" b="0" i="0" dirty="0" err="1">
                <a:solidFill>
                  <a:schemeClr val="bg1"/>
                </a:solidFill>
                <a:effectLst/>
                <a:latin typeface="Segoe UI" panose="020B0502040204020203" pitchFamily="34" charset="0"/>
              </a:rPr>
              <a:t>phố</a:t>
            </a:r>
            <a:r>
              <a:rPr lang="vi-VN" sz="1800" b="0" i="0" dirty="0">
                <a:solidFill>
                  <a:schemeClr val="bg1"/>
                </a:solidFill>
                <a:effectLst/>
                <a:latin typeface="Segoe UI" panose="020B0502040204020203" pitchFamily="34" charset="0"/>
              </a:rPr>
              <a:t> </a:t>
            </a:r>
            <a:r>
              <a:rPr lang="vi-VN" sz="1800" b="0" i="0" dirty="0" err="1">
                <a:solidFill>
                  <a:schemeClr val="bg1"/>
                </a:solidFill>
                <a:effectLst/>
                <a:latin typeface="Segoe UI" panose="020B0502040204020203" pitchFamily="34" charset="0"/>
              </a:rPr>
              <a:t>lớn</a:t>
            </a:r>
            <a:r>
              <a:rPr lang="vi-VN" sz="1800" b="0" i="0" dirty="0">
                <a:solidFill>
                  <a:schemeClr val="bg1"/>
                </a:solidFill>
                <a:effectLst/>
                <a:latin typeface="Segoe UI" panose="020B0502040204020203" pitchFamily="34" charset="0"/>
              </a:rPr>
              <a:t> trong </a:t>
            </a:r>
            <a:r>
              <a:rPr lang="vi-VN" sz="1800" b="0" i="0" dirty="0" err="1">
                <a:solidFill>
                  <a:schemeClr val="bg1"/>
                </a:solidFill>
                <a:effectLst/>
                <a:latin typeface="Segoe UI" panose="020B0502040204020203" pitchFamily="34" charset="0"/>
              </a:rPr>
              <a:t>nước</a:t>
            </a:r>
            <a:r>
              <a:rPr lang="en-US" sz="1800" dirty="0">
                <a:solidFill>
                  <a:schemeClr val="bg1"/>
                </a:solidFill>
                <a:latin typeface="Segoe UI" panose="020B0502040204020203" pitchFamily="34" charset="0"/>
              </a:rPr>
              <a:t>.</a:t>
            </a:r>
            <a:endParaRPr lang="en-US" sz="1800" b="0" i="0" dirty="0">
              <a:solidFill>
                <a:schemeClr val="bg1"/>
              </a:solidFill>
              <a:effectLst/>
              <a:latin typeface="Segoe UI" panose="020B0502040204020203" pitchFamily="34" charset="0"/>
            </a:endParaRPr>
          </a:p>
          <a:p>
            <a:pPr marL="285750" indent="-285750">
              <a:spcBef>
                <a:spcPts val="1200"/>
              </a:spcBef>
              <a:buClr>
                <a:schemeClr val="bg1"/>
              </a:buClr>
              <a:buSzPct val="120000"/>
              <a:buFont typeface="Arial" panose="020B0604020202020204" pitchFamily="34" charset="0"/>
              <a:buChar char="•"/>
            </a:pPr>
            <a:r>
              <a:rPr lang="vi-VN" sz="1800" b="0" i="0" dirty="0">
                <a:solidFill>
                  <a:schemeClr val="bg1"/>
                </a:solidFill>
                <a:effectLst/>
                <a:latin typeface="Segoe UI" panose="020B0502040204020203" pitchFamily="34" charset="0"/>
              </a:rPr>
              <a:t>Sau 5 năm </a:t>
            </a:r>
            <a:r>
              <a:rPr lang="vi-VN" sz="1800" b="0" i="0" dirty="0" err="1">
                <a:solidFill>
                  <a:schemeClr val="bg1"/>
                </a:solidFill>
                <a:effectLst/>
                <a:latin typeface="Segoe UI" panose="020B0502040204020203" pitchFamily="34" charset="0"/>
              </a:rPr>
              <a:t>hoạt</a:t>
            </a:r>
            <a:r>
              <a:rPr lang="vi-VN" sz="1800" b="0" i="0" dirty="0">
                <a:solidFill>
                  <a:schemeClr val="bg1"/>
                </a:solidFill>
                <a:effectLst/>
                <a:latin typeface="Segoe UI" panose="020B0502040204020203" pitchFamily="34" charset="0"/>
              </a:rPr>
              <a:t> </a:t>
            </a:r>
            <a:r>
              <a:rPr lang="vi-VN" sz="1800" b="0" i="0" dirty="0" err="1">
                <a:solidFill>
                  <a:schemeClr val="bg1"/>
                </a:solidFill>
                <a:effectLst/>
                <a:latin typeface="Segoe UI" panose="020B0502040204020203" pitchFamily="34" charset="0"/>
              </a:rPr>
              <a:t>động</a:t>
            </a:r>
            <a:r>
              <a:rPr lang="vi-VN" sz="1800" b="0" i="0" dirty="0">
                <a:solidFill>
                  <a:schemeClr val="bg1"/>
                </a:solidFill>
                <a:effectLst/>
                <a:latin typeface="Segoe UI" panose="020B0502040204020203" pitchFamily="34" charset="0"/>
              </a:rPr>
              <a:t>,</a:t>
            </a:r>
            <a:r>
              <a:rPr lang="en-US" sz="1800" b="0" i="0" dirty="0">
                <a:solidFill>
                  <a:schemeClr val="bg1"/>
                </a:solidFill>
                <a:effectLst/>
                <a:latin typeface="Segoe UI" panose="020B0502040204020203" pitchFamily="34" charset="0"/>
              </a:rPr>
              <a:t> </a:t>
            </a:r>
            <a:r>
              <a:rPr lang="vi-VN" sz="1800" b="0" i="0" dirty="0">
                <a:solidFill>
                  <a:schemeClr val="bg1"/>
                </a:solidFill>
                <a:effectLst/>
                <a:latin typeface="Segoe UI" panose="020B0502040204020203" pitchFamily="34" charset="0"/>
              </a:rPr>
              <a:t>1000000 </a:t>
            </a:r>
            <a:r>
              <a:rPr lang="vi-VN" sz="1800" b="0" i="0" dirty="0" err="1">
                <a:solidFill>
                  <a:schemeClr val="bg1"/>
                </a:solidFill>
                <a:effectLst/>
                <a:latin typeface="Segoe UI" panose="020B0502040204020203" pitchFamily="34" charset="0"/>
              </a:rPr>
              <a:t>user</a:t>
            </a:r>
            <a:r>
              <a:rPr lang="vi-VN" sz="1800" b="0" i="0" dirty="0">
                <a:solidFill>
                  <a:schemeClr val="bg1"/>
                </a:solidFill>
                <a:effectLst/>
                <a:latin typeface="Segoe UI" panose="020B0502040204020203" pitchFamily="34" charset="0"/>
              </a:rPr>
              <a:t> </a:t>
            </a:r>
            <a:r>
              <a:rPr lang="en-US" sz="1800" b="0" i="0" dirty="0">
                <a:solidFill>
                  <a:schemeClr val="bg1"/>
                </a:solidFill>
                <a:effectLst/>
                <a:latin typeface="Segoe UI" panose="020B0502040204020203" pitchFamily="34" charset="0"/>
              </a:rPr>
              <a:t>+ </a:t>
            </a:r>
            <a:r>
              <a:rPr lang="vi-VN" sz="1800" b="0" i="0" dirty="0">
                <a:solidFill>
                  <a:schemeClr val="bg1"/>
                </a:solidFill>
                <a:effectLst/>
                <a:latin typeface="Segoe UI" panose="020B0502040204020203" pitchFamily="34" charset="0"/>
              </a:rPr>
              <a:t>20000 trung</a:t>
            </a:r>
            <a:r>
              <a:rPr lang="en-US" sz="1800" b="0" i="0" dirty="0">
                <a:solidFill>
                  <a:schemeClr val="bg1"/>
                </a:solidFill>
                <a:effectLst/>
                <a:latin typeface="Segoe UI" panose="020B0502040204020203" pitchFamily="34" charset="0"/>
              </a:rPr>
              <a:t> </a:t>
            </a:r>
            <a:r>
              <a:rPr lang="vi-VN" sz="1800" b="0" i="0" dirty="0">
                <a:solidFill>
                  <a:schemeClr val="bg1"/>
                </a:solidFill>
                <a:effectLst/>
                <a:latin typeface="Segoe UI" panose="020B0502040204020203" pitchFamily="34" charset="0"/>
              </a:rPr>
              <a:t>tâm in </a:t>
            </a:r>
            <a:r>
              <a:rPr lang="vi-VN" sz="1800" b="0" i="0" dirty="0" err="1">
                <a:solidFill>
                  <a:schemeClr val="bg1"/>
                </a:solidFill>
                <a:effectLst/>
                <a:latin typeface="Segoe UI" panose="020B0502040204020203" pitchFamily="34" charset="0"/>
              </a:rPr>
              <a:t>của</a:t>
            </a:r>
            <a:r>
              <a:rPr lang="vi-VN" sz="1800" b="0" i="0" dirty="0">
                <a:solidFill>
                  <a:schemeClr val="bg1"/>
                </a:solidFill>
                <a:effectLst/>
                <a:latin typeface="Segoe UI" panose="020B0502040204020203" pitchFamily="34" charset="0"/>
              </a:rPr>
              <a:t> </a:t>
            </a:r>
            <a:r>
              <a:rPr lang="vi-VN" sz="1800" b="0" i="0" dirty="0" err="1">
                <a:solidFill>
                  <a:schemeClr val="bg1"/>
                </a:solidFill>
                <a:effectLst/>
                <a:latin typeface="Segoe UI" panose="020B0502040204020203" pitchFamily="34" charset="0"/>
              </a:rPr>
              <a:t>cả</a:t>
            </a:r>
            <a:r>
              <a:rPr lang="vi-VN" sz="1800" b="0" i="0" dirty="0">
                <a:solidFill>
                  <a:schemeClr val="bg1"/>
                </a:solidFill>
                <a:effectLst/>
                <a:latin typeface="Segoe UI" panose="020B0502040204020203" pitchFamily="34" charset="0"/>
              </a:rPr>
              <a:t> </a:t>
            </a:r>
            <a:r>
              <a:rPr lang="vi-VN" sz="1800" b="0" i="0" dirty="0" err="1">
                <a:solidFill>
                  <a:schemeClr val="bg1"/>
                </a:solidFill>
                <a:effectLst/>
                <a:latin typeface="Segoe UI" panose="020B0502040204020203" pitchFamily="34" charset="0"/>
              </a:rPr>
              <a:t>nước</a:t>
            </a:r>
            <a:r>
              <a:rPr lang="vi-VN" sz="1800" b="0" i="0" dirty="0">
                <a:solidFill>
                  <a:schemeClr val="bg1"/>
                </a:solidFill>
                <a:effectLst/>
                <a:latin typeface="Segoe UI" panose="020B0502040204020203" pitchFamily="34" charset="0"/>
              </a:rPr>
              <a:t>.</a:t>
            </a:r>
            <a:r>
              <a:rPr lang="vi-VN" dirty="0">
                <a:solidFill>
                  <a:schemeClr val="bg1"/>
                </a:solidFill>
              </a:rPr>
              <a:t> </a:t>
            </a:r>
            <a:endParaRPr lang="en-US" dirty="0">
              <a:solidFill>
                <a:schemeClr val="bg1"/>
              </a:solidFill>
            </a:endParaRPr>
          </a:p>
        </p:txBody>
      </p:sp>
    </p:spTree>
    <p:extLst>
      <p:ext uri="{BB962C8B-B14F-4D97-AF65-F5344CB8AC3E}">
        <p14:creationId xmlns:p14="http://schemas.microsoft.com/office/powerpoint/2010/main" val="3365362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anim calcmode="lin" valueType="num">
                                      <p:cBhvr additive="base">
                                        <p:cTn id="13"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anim calcmode="lin" valueType="num">
                                      <p:cBhvr additive="base">
                                        <p:cTn id="19"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6">
                                            <p:txEl>
                                              <p:pRg st="3" end="3"/>
                                            </p:txEl>
                                          </p:spTgt>
                                        </p:tgtEl>
                                        <p:attrNameLst>
                                          <p:attrName>style.visibility</p:attrName>
                                        </p:attrNameLst>
                                      </p:cBhvr>
                                      <p:to>
                                        <p:strVal val="visible"/>
                                      </p:to>
                                    </p:set>
                                    <p:anim calcmode="lin" valueType="num">
                                      <p:cBhvr additive="base">
                                        <p:cTn id="25" dur="500" fill="hold"/>
                                        <p:tgtEl>
                                          <p:spTgt spid="6">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6">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8" name="Google Shape;248;p5"/>
          <p:cNvSpPr txBox="1">
            <a:spLocks noGrp="1"/>
          </p:cNvSpPr>
          <p:nvPr>
            <p:ph type="ctrTitle"/>
          </p:nvPr>
        </p:nvSpPr>
        <p:spPr>
          <a:xfrm>
            <a:off x="1611443" y="1270200"/>
            <a:ext cx="6190937" cy="26031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000"/>
              <a:buNone/>
            </a:pPr>
            <a:r>
              <a:rPr lang="en-US" sz="3600" dirty="0"/>
              <a:t>“</a:t>
            </a:r>
            <a:r>
              <a:rPr lang="en-US" sz="3600" dirty="0" err="1"/>
              <a:t>Năm</a:t>
            </a:r>
            <a:r>
              <a:rPr lang="en-US" sz="3600" dirty="0"/>
              <a:t> 2025, </a:t>
            </a:r>
            <a:r>
              <a:rPr lang="vi-VN" sz="3600" dirty="0" err="1"/>
              <a:t>Infinity</a:t>
            </a:r>
            <a:r>
              <a:rPr lang="vi-VN" sz="3600" dirty="0"/>
              <a:t> </a:t>
            </a:r>
            <a:r>
              <a:rPr lang="vi-VN" sz="3600" dirty="0" err="1"/>
              <a:t>định</a:t>
            </a:r>
            <a:r>
              <a:rPr lang="vi-VN" sz="3600" dirty="0"/>
              <a:t> </a:t>
            </a:r>
            <a:r>
              <a:rPr lang="vi-VN" sz="3600" dirty="0" err="1"/>
              <a:t>hướng</a:t>
            </a:r>
            <a:r>
              <a:rPr lang="vi-VN" sz="3600" dirty="0"/>
              <a:t> </a:t>
            </a:r>
            <a:r>
              <a:rPr lang="vi-VN" sz="3600" dirty="0" err="1"/>
              <a:t>phát</a:t>
            </a:r>
            <a:r>
              <a:rPr lang="vi-VN" sz="3600" dirty="0"/>
              <a:t> </a:t>
            </a:r>
            <a:r>
              <a:rPr lang="vi-VN" sz="3600" dirty="0" err="1"/>
              <a:t>triển</a:t>
            </a:r>
            <a:r>
              <a:rPr lang="vi-VN" sz="3600" dirty="0"/>
              <a:t> </a:t>
            </a:r>
            <a:r>
              <a:rPr lang="vi-VN" sz="3600" dirty="0" err="1"/>
              <a:t>thành</a:t>
            </a:r>
            <a:r>
              <a:rPr lang="vi-VN" sz="3600" dirty="0"/>
              <a:t> </a:t>
            </a:r>
            <a:r>
              <a:rPr lang="vi-VN" sz="3600" dirty="0" err="1"/>
              <a:t>ứng</a:t>
            </a:r>
            <a:r>
              <a:rPr lang="vi-VN" sz="3600" dirty="0"/>
              <a:t> </a:t>
            </a:r>
            <a:r>
              <a:rPr lang="vi-VN" sz="3600" dirty="0" err="1"/>
              <a:t>dụng</a:t>
            </a:r>
            <a:r>
              <a:rPr lang="vi-VN" sz="3600" dirty="0"/>
              <a:t> </a:t>
            </a:r>
            <a:r>
              <a:rPr lang="vi-VN" sz="3600" dirty="0" err="1"/>
              <a:t>hỗ</a:t>
            </a:r>
            <a:r>
              <a:rPr lang="vi-VN" sz="3600" dirty="0"/>
              <a:t> </a:t>
            </a:r>
            <a:r>
              <a:rPr lang="vi-VN" sz="3600" dirty="0" err="1"/>
              <a:t>trợ</a:t>
            </a:r>
            <a:r>
              <a:rPr lang="vi-VN" sz="3600" dirty="0"/>
              <a:t> in </a:t>
            </a:r>
            <a:r>
              <a:rPr lang="vi-VN" sz="3600" dirty="0" err="1"/>
              <a:t>ấn</a:t>
            </a:r>
            <a:r>
              <a:rPr lang="vi-VN" sz="3600" dirty="0"/>
              <a:t> </a:t>
            </a:r>
            <a:br>
              <a:rPr lang="en-US" sz="3600" dirty="0"/>
            </a:br>
            <a:r>
              <a:rPr lang="vi-VN" sz="3600" dirty="0" err="1"/>
              <a:t>lớn</a:t>
            </a:r>
            <a:r>
              <a:rPr lang="vi-VN" sz="3600" dirty="0"/>
              <a:t> </a:t>
            </a:r>
            <a:r>
              <a:rPr lang="vi-VN" sz="3600" dirty="0" err="1"/>
              <a:t>nhất</a:t>
            </a:r>
            <a:r>
              <a:rPr lang="vi-VN" sz="3600" dirty="0"/>
              <a:t> </a:t>
            </a:r>
            <a:r>
              <a:rPr lang="vi-VN" sz="3600" dirty="0" err="1"/>
              <a:t>cả</a:t>
            </a:r>
            <a:r>
              <a:rPr lang="en-US" sz="3600" dirty="0"/>
              <a:t> </a:t>
            </a:r>
            <a:r>
              <a:rPr lang="vi-VN" sz="3600" dirty="0" err="1"/>
              <a:t>nước</a:t>
            </a:r>
            <a:r>
              <a:rPr lang="vi-VN" sz="3600" dirty="0"/>
              <a:t>.</a:t>
            </a:r>
            <a:r>
              <a:rPr lang="en-US" sz="3600" dirty="0"/>
              <a:t>”</a:t>
            </a:r>
          </a:p>
        </p:txBody>
      </p:sp>
      <p:sp>
        <p:nvSpPr>
          <p:cNvPr id="10" name="Google Shape;158;p5">
            <a:extLst>
              <a:ext uri="{FF2B5EF4-FFF2-40B4-BE49-F238E27FC236}">
                <a16:creationId xmlns:a16="http://schemas.microsoft.com/office/drawing/2014/main" id="{4B664E1A-F78C-442A-9CE2-97AFBDF8DEDF}"/>
              </a:ext>
            </a:extLst>
          </p:cNvPr>
          <p:cNvSpPr txBox="1">
            <a:spLocks/>
          </p:cNvSpPr>
          <p:nvPr/>
        </p:nvSpPr>
        <p:spPr>
          <a:xfrm>
            <a:off x="357774" y="316991"/>
            <a:ext cx="5281025" cy="941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000"/>
              <a:buFont typeface="Montserrat ExtraBold"/>
              <a:buNone/>
              <a:defRPr sz="3000" b="1" i="0" u="none" strike="noStrike" cap="none">
                <a:solidFill>
                  <a:schemeClr val="lt1"/>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2pPr>
            <a:lvl3pPr marR="0" lvl="2"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3pPr>
            <a:lvl4pPr marR="0" lvl="3"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4pPr>
            <a:lvl5pPr marR="0" lvl="4"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5pPr>
            <a:lvl6pPr marR="0" lvl="5"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6pPr>
            <a:lvl7pPr marR="0" lvl="6"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7pPr>
            <a:lvl8pPr marR="0" lvl="7"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8pPr>
            <a:lvl9pPr marR="0" lvl="8"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9pPr>
          </a:lstStyle>
          <a:p>
            <a:pPr algn="l">
              <a:buSzPts val="2400"/>
            </a:pPr>
            <a:r>
              <a:rPr lang="en-US" sz="2300" dirty="0">
                <a:solidFill>
                  <a:schemeClr val="tx2"/>
                </a:solidFill>
                <a:latin typeface="Montserrat"/>
                <a:ea typeface="Montserrat"/>
                <a:cs typeface="Montserrat"/>
                <a:sym typeface="Montserrat"/>
              </a:rPr>
              <a:t>TẦM NHÌN</a:t>
            </a:r>
          </a:p>
        </p:txBody>
      </p:sp>
      <p:cxnSp>
        <p:nvCxnSpPr>
          <p:cNvPr id="11" name="Google Shape;160;p5">
            <a:extLst>
              <a:ext uri="{FF2B5EF4-FFF2-40B4-BE49-F238E27FC236}">
                <a16:creationId xmlns:a16="http://schemas.microsoft.com/office/drawing/2014/main" id="{66B7AF18-E34D-4F8A-A7D0-B4338173F783}"/>
              </a:ext>
            </a:extLst>
          </p:cNvPr>
          <p:cNvCxnSpPr/>
          <p:nvPr/>
        </p:nvCxnSpPr>
        <p:spPr>
          <a:xfrm>
            <a:off x="459375" y="308397"/>
            <a:ext cx="2763000" cy="0"/>
          </a:xfrm>
          <a:prstGeom prst="straightConnector1">
            <a:avLst/>
          </a:prstGeom>
          <a:noFill/>
          <a:ln w="9525" cap="flat" cmpd="sng">
            <a:solidFill>
              <a:schemeClr val="accent1"/>
            </a:solidFill>
            <a:prstDash val="solid"/>
            <a:round/>
            <a:headEnd type="none" w="sm" len="sm"/>
            <a:tailEnd type="none" w="sm" len="sm"/>
          </a:ln>
          <a:effectLst>
            <a:outerShdw blurRad="57150" dist="19050" dir="5400000" algn="bl" rotWithShape="0">
              <a:srgbClr val="FFFFFF">
                <a:alpha val="49411"/>
              </a:srgbClr>
            </a:outerShdw>
          </a:effectLst>
        </p:spPr>
      </p:cxnSp>
    </p:spTree>
  </p:cSld>
  <p:clrMapOvr>
    <a:masterClrMapping/>
  </p:clrMapOvr>
</p:sld>
</file>

<file path=ppt/theme/theme1.xml><?xml version="1.0" encoding="utf-8"?>
<a:theme xmlns:a="http://schemas.openxmlformats.org/drawingml/2006/main" name="Futuristic Background by Slidesgo">
  <a:themeElements>
    <a:clrScheme name="Simple Light">
      <a:dk1>
        <a:srgbClr val="001633"/>
      </a:dk1>
      <a:lt1>
        <a:srgbClr val="FFFFFF"/>
      </a:lt1>
      <a:dk2>
        <a:srgbClr val="85D5E6"/>
      </a:dk2>
      <a:lt2>
        <a:srgbClr val="FFAB40"/>
      </a:lt2>
      <a:accent1>
        <a:srgbClr val="FFAB40"/>
      </a:accent1>
      <a:accent2>
        <a:srgbClr val="85D5E6"/>
      </a:accent2>
      <a:accent3>
        <a:srgbClr val="78909C"/>
      </a:accent3>
      <a:accent4>
        <a:srgbClr val="FFAB40"/>
      </a:accent4>
      <a:accent5>
        <a:srgbClr val="0097A7"/>
      </a:accent5>
      <a:accent6>
        <a:srgbClr val="001633"/>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975</TotalTime>
  <Words>1817</Words>
  <Application>Microsoft Office PowerPoint</Application>
  <PresentationFormat>On-screen Show (16:9)</PresentationFormat>
  <Paragraphs>177</Paragraphs>
  <Slides>41</Slides>
  <Notes>21</Notes>
  <HiddenSlides>2</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41</vt:i4>
      </vt:variant>
    </vt:vector>
  </HeadingPairs>
  <TitlesOfParts>
    <vt:vector size="50" baseType="lpstr">
      <vt:lpstr>Montserrat</vt:lpstr>
      <vt:lpstr>SVN-Comic Sans MS</vt:lpstr>
      <vt:lpstr>Wingdings</vt:lpstr>
      <vt:lpstr>Arial</vt:lpstr>
      <vt:lpstr>Montserrat ExtraBold</vt:lpstr>
      <vt:lpstr>Segoe UI</vt:lpstr>
      <vt:lpstr>SVN-Internation</vt:lpstr>
      <vt:lpstr>Julius Sans One</vt:lpstr>
      <vt:lpstr>Futuristic Background by Slidesgo</vt:lpstr>
      <vt:lpstr>INFINITY IN ẤN ONLINE</vt:lpstr>
      <vt:lpstr>PowerPoint Presentation</vt:lpstr>
      <vt:lpstr>Nội dung</vt:lpstr>
      <vt:lpstr>Mô tả công ty</vt:lpstr>
      <vt:lpstr>INFINITY</vt:lpstr>
      <vt:lpstr>LỢI THẾ CẠNH TRANH</vt:lpstr>
      <vt:lpstr>THỊ TRƯỜNG</vt:lpstr>
      <vt:lpstr>MỤC TIÊU</vt:lpstr>
      <vt:lpstr>“Năm 2025, Infinity định hướng phát triển thành ứng dụng hỗ trợ in ấn  lớn nhất cả nước.”</vt:lpstr>
      <vt:lpstr>SẢN PHẨM DỊCH VỤ</vt:lpstr>
      <vt:lpstr>Mô tả sản phẩm</vt:lpstr>
      <vt:lpstr>Các yêu cầu chức năng và phi chức năng</vt:lpstr>
      <vt:lpstr>PowerPoint Presentation</vt:lpstr>
      <vt:lpstr>PowerPoint Presentation</vt:lpstr>
      <vt:lpstr>MVPs</vt:lpstr>
      <vt:lpstr>QUY TRÌNH PHÁT TRIỂN THEO GÓC NHÌN DEVELOPPER</vt:lpstr>
      <vt:lpstr>1. LỰA CHỌN MÔ HÌNH</vt:lpstr>
      <vt:lpstr>ƯU ĐIỂM</vt:lpstr>
      <vt:lpstr>LÝ DO LỰA CHỌN</vt:lpstr>
      <vt:lpstr>KẾ HOẠCH HOẠT ĐỘNG</vt:lpstr>
      <vt:lpstr>KẾ HOẠCH HOẠT ĐỘNG</vt:lpstr>
      <vt:lpstr>MARKETING TRUYỀN THÔNG</vt:lpstr>
      <vt:lpstr>ĐỊNH VỊ DOANH NGHIỆP BẢNG SWOT</vt:lpstr>
      <vt:lpstr>MỤC TIÊU CỦA MARKETING</vt:lpstr>
      <vt:lpstr>KHÁCH HÀNG MỤC TIÊU</vt:lpstr>
      <vt:lpstr>THU THẬP VÀ PHÂN TÍCH DỮ LIỆU CẠNH TRANH</vt:lpstr>
      <vt:lpstr>CÁC PHƯƠNG THỨC TRUYỀN THÔNG</vt:lpstr>
      <vt:lpstr>ĐỊA ĐIỂM BẮT ĐẦU</vt:lpstr>
      <vt:lpstr>QUY TRÌNH PHÁT TRIỂN THEO GÓC NHÌN BUSINESS</vt:lpstr>
      <vt:lpstr>QUY TRÌNH PHÁT TRIỂN THEO GÓC NHÌN CỦA BUSINESS</vt:lpstr>
      <vt:lpstr>PHÁT TRIỂN</vt:lpstr>
      <vt:lpstr>KIỂM CHỨNG VÀ HỌC</vt:lpstr>
      <vt:lpstr>LÝ DO LỰA CHỌN MÔ HÌNH</vt:lpstr>
      <vt:lpstr>KẾ HOẠCH TRIỂN KHAI</vt:lpstr>
      <vt:lpstr>QUẢN LÝ &amp;  TỔ CHỨC</vt:lpstr>
      <vt:lpstr>QUẢN LÝ VÀ TỔ CHỨC</vt:lpstr>
      <vt:lpstr>TIỂU SỬ FOUNDER VÀ CO-FOUNDER</vt:lpstr>
      <vt:lpstr>CỐ VẤN</vt:lpstr>
      <vt:lpstr>SƠ ĐỒ TỔ CHỨC</vt:lpstr>
      <vt:lpstr>QUY ĐỊNH LÀM VIỆC</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VIỄN CẢNH</dc:title>
  <cp:lastModifiedBy>Ngô Phù Hữu Đại Sơn</cp:lastModifiedBy>
  <cp:revision>37</cp:revision>
  <dcterms:modified xsi:type="dcterms:W3CDTF">2021-09-11T02:13:05Z</dcterms:modified>
</cp:coreProperties>
</file>